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6"/>
  </p:notesMasterIdLst>
  <p:sldIdLst>
    <p:sldId id="256" r:id="rId2"/>
    <p:sldId id="438" r:id="rId3"/>
    <p:sldId id="440" r:id="rId4"/>
    <p:sldId id="441" r:id="rId5"/>
    <p:sldId id="442" r:id="rId6"/>
    <p:sldId id="443" r:id="rId7"/>
    <p:sldId id="444" r:id="rId8"/>
    <p:sldId id="445" r:id="rId9"/>
    <p:sldId id="446" r:id="rId10"/>
    <p:sldId id="448" r:id="rId11"/>
    <p:sldId id="449" r:id="rId12"/>
    <p:sldId id="450" r:id="rId13"/>
    <p:sldId id="447" r:id="rId14"/>
    <p:sldId id="451" r:id="rId15"/>
    <p:sldId id="452" r:id="rId16"/>
    <p:sldId id="453" r:id="rId17"/>
    <p:sldId id="454" r:id="rId18"/>
    <p:sldId id="455" r:id="rId19"/>
    <p:sldId id="456" r:id="rId20"/>
    <p:sldId id="457" r:id="rId21"/>
    <p:sldId id="458" r:id="rId22"/>
    <p:sldId id="461" r:id="rId23"/>
    <p:sldId id="460" r:id="rId24"/>
    <p:sldId id="459" r:id="rId25"/>
    <p:sldId id="462" r:id="rId26"/>
    <p:sldId id="463" r:id="rId27"/>
    <p:sldId id="464" r:id="rId28"/>
    <p:sldId id="465" r:id="rId29"/>
    <p:sldId id="466" r:id="rId30"/>
    <p:sldId id="467" r:id="rId31"/>
    <p:sldId id="468" r:id="rId32"/>
    <p:sldId id="469" r:id="rId33"/>
    <p:sldId id="470" r:id="rId34"/>
    <p:sldId id="471" r:id="rId35"/>
    <p:sldId id="472" r:id="rId36"/>
    <p:sldId id="473" r:id="rId37"/>
    <p:sldId id="474" r:id="rId38"/>
    <p:sldId id="475" r:id="rId39"/>
    <p:sldId id="476" r:id="rId40"/>
    <p:sldId id="477" r:id="rId41"/>
    <p:sldId id="478" r:id="rId42"/>
    <p:sldId id="479" r:id="rId43"/>
    <p:sldId id="480" r:id="rId44"/>
    <p:sldId id="357" r:id="rId45"/>
    <p:sldId id="359" r:id="rId46"/>
    <p:sldId id="485" r:id="rId47"/>
    <p:sldId id="360" r:id="rId48"/>
    <p:sldId id="486" r:id="rId49"/>
    <p:sldId id="487" r:id="rId50"/>
    <p:sldId id="488" r:id="rId51"/>
    <p:sldId id="489" r:id="rId52"/>
    <p:sldId id="490" r:id="rId53"/>
    <p:sldId id="491" r:id="rId54"/>
    <p:sldId id="492" r:id="rId55"/>
    <p:sldId id="493" r:id="rId56"/>
    <p:sldId id="494" r:id="rId57"/>
    <p:sldId id="495" r:id="rId58"/>
    <p:sldId id="496" r:id="rId59"/>
    <p:sldId id="497" r:id="rId60"/>
    <p:sldId id="498" r:id="rId61"/>
    <p:sldId id="499" r:id="rId62"/>
    <p:sldId id="500" r:id="rId63"/>
    <p:sldId id="501" r:id="rId64"/>
    <p:sldId id="502" r:id="rId65"/>
    <p:sldId id="503" r:id="rId66"/>
    <p:sldId id="504" r:id="rId67"/>
    <p:sldId id="505" r:id="rId68"/>
    <p:sldId id="481" r:id="rId69"/>
    <p:sldId id="482" r:id="rId70"/>
    <p:sldId id="483" r:id="rId71"/>
    <p:sldId id="484" r:id="rId72"/>
    <p:sldId id="401" r:id="rId73"/>
    <p:sldId id="400" r:id="rId74"/>
    <p:sldId id="506" r:id="rId75"/>
    <p:sldId id="437" r:id="rId76"/>
    <p:sldId id="507" r:id="rId77"/>
    <p:sldId id="508" r:id="rId78"/>
    <p:sldId id="509" r:id="rId79"/>
    <p:sldId id="510" r:id="rId80"/>
    <p:sldId id="511" r:id="rId81"/>
    <p:sldId id="512" r:id="rId82"/>
    <p:sldId id="513" r:id="rId83"/>
    <p:sldId id="514" r:id="rId84"/>
    <p:sldId id="515" r:id="rId85"/>
    <p:sldId id="516" r:id="rId86"/>
    <p:sldId id="517" r:id="rId87"/>
    <p:sldId id="518" r:id="rId88"/>
    <p:sldId id="519" r:id="rId89"/>
    <p:sldId id="520" r:id="rId90"/>
    <p:sldId id="521" r:id="rId91"/>
    <p:sldId id="522" r:id="rId92"/>
    <p:sldId id="523" r:id="rId93"/>
    <p:sldId id="524" r:id="rId94"/>
    <p:sldId id="525" r:id="rId95"/>
    <p:sldId id="526" r:id="rId96"/>
    <p:sldId id="527" r:id="rId97"/>
    <p:sldId id="528" r:id="rId98"/>
    <p:sldId id="529" r:id="rId99"/>
    <p:sldId id="530" r:id="rId100"/>
    <p:sldId id="531" r:id="rId101"/>
    <p:sldId id="532" r:id="rId102"/>
    <p:sldId id="533" r:id="rId103"/>
    <p:sldId id="534" r:id="rId104"/>
    <p:sldId id="535" r:id="rId105"/>
    <p:sldId id="536" r:id="rId106"/>
    <p:sldId id="537" r:id="rId107"/>
    <p:sldId id="538" r:id="rId108"/>
    <p:sldId id="539" r:id="rId109"/>
    <p:sldId id="540" r:id="rId110"/>
    <p:sldId id="541" r:id="rId111"/>
    <p:sldId id="542" r:id="rId112"/>
    <p:sldId id="556" r:id="rId113"/>
    <p:sldId id="563" r:id="rId114"/>
    <p:sldId id="558" r:id="rId115"/>
    <p:sldId id="565" r:id="rId116"/>
    <p:sldId id="566" r:id="rId117"/>
    <p:sldId id="567" r:id="rId118"/>
    <p:sldId id="300" r:id="rId119"/>
    <p:sldId id="268" r:id="rId120"/>
    <p:sldId id="269" r:id="rId121"/>
    <p:sldId id="270" r:id="rId122"/>
    <p:sldId id="271" r:id="rId123"/>
    <p:sldId id="272" r:id="rId124"/>
    <p:sldId id="273" r:id="rId125"/>
    <p:sldId id="274" r:id="rId126"/>
    <p:sldId id="275" r:id="rId127"/>
    <p:sldId id="276" r:id="rId128"/>
    <p:sldId id="277" r:id="rId129"/>
    <p:sldId id="278" r:id="rId130"/>
    <p:sldId id="279" r:id="rId131"/>
    <p:sldId id="280" r:id="rId132"/>
    <p:sldId id="281" r:id="rId133"/>
    <p:sldId id="282" r:id="rId134"/>
    <p:sldId id="283" r:id="rId135"/>
    <p:sldId id="284" r:id="rId136"/>
    <p:sldId id="285" r:id="rId137"/>
    <p:sldId id="286" r:id="rId138"/>
    <p:sldId id="287" r:id="rId139"/>
    <p:sldId id="288" r:id="rId140"/>
    <p:sldId id="289" r:id="rId141"/>
    <p:sldId id="290" r:id="rId142"/>
    <p:sldId id="291" r:id="rId143"/>
    <p:sldId id="292" r:id="rId144"/>
    <p:sldId id="293" r:id="rId145"/>
    <p:sldId id="294" r:id="rId146"/>
    <p:sldId id="295" r:id="rId147"/>
    <p:sldId id="296" r:id="rId148"/>
    <p:sldId id="297" r:id="rId149"/>
    <p:sldId id="298" r:id="rId150"/>
    <p:sldId id="302" r:id="rId151"/>
    <p:sldId id="307" r:id="rId152"/>
    <p:sldId id="308" r:id="rId153"/>
    <p:sldId id="309" r:id="rId154"/>
    <p:sldId id="306" r:id="rId155"/>
    <p:sldId id="310" r:id="rId156"/>
    <p:sldId id="311" r:id="rId157"/>
    <p:sldId id="312" r:id="rId158"/>
    <p:sldId id="313" r:id="rId159"/>
    <p:sldId id="314" r:id="rId160"/>
    <p:sldId id="315" r:id="rId161"/>
    <p:sldId id="316" r:id="rId162"/>
    <p:sldId id="317" r:id="rId163"/>
    <p:sldId id="318" r:id="rId164"/>
    <p:sldId id="319" r:id="rId165"/>
    <p:sldId id="320" r:id="rId166"/>
    <p:sldId id="321" r:id="rId167"/>
    <p:sldId id="322" r:id="rId168"/>
    <p:sldId id="323" r:id="rId169"/>
    <p:sldId id="324" r:id="rId170"/>
    <p:sldId id="340" r:id="rId171"/>
    <p:sldId id="341" r:id="rId172"/>
    <p:sldId id="342" r:id="rId173"/>
    <p:sldId id="343" r:id="rId174"/>
    <p:sldId id="344" r:id="rId175"/>
    <p:sldId id="345" r:id="rId176"/>
    <p:sldId id="346" r:id="rId177"/>
    <p:sldId id="347" r:id="rId178"/>
    <p:sldId id="348" r:id="rId179"/>
    <p:sldId id="349" r:id="rId180"/>
    <p:sldId id="410" r:id="rId181"/>
    <p:sldId id="411" r:id="rId182"/>
    <p:sldId id="412" r:id="rId183"/>
    <p:sldId id="413" r:id="rId184"/>
    <p:sldId id="351" r:id="rId185"/>
    <p:sldId id="353" r:id="rId186"/>
    <p:sldId id="354" r:id="rId187"/>
    <p:sldId id="355" r:id="rId188"/>
    <p:sldId id="356" r:id="rId189"/>
    <p:sldId id="568" r:id="rId190"/>
    <p:sldId id="569" r:id="rId191"/>
    <p:sldId id="570" r:id="rId192"/>
    <p:sldId id="361" r:id="rId193"/>
    <p:sldId id="362" r:id="rId194"/>
    <p:sldId id="363" r:id="rId195"/>
    <p:sldId id="364" r:id="rId196"/>
    <p:sldId id="365" r:id="rId197"/>
    <p:sldId id="366" r:id="rId198"/>
    <p:sldId id="367" r:id="rId199"/>
    <p:sldId id="368" r:id="rId200"/>
    <p:sldId id="369" r:id="rId201"/>
    <p:sldId id="370" r:id="rId202"/>
    <p:sldId id="371" r:id="rId203"/>
    <p:sldId id="372" r:id="rId204"/>
    <p:sldId id="373" r:id="rId205"/>
    <p:sldId id="374" r:id="rId206"/>
    <p:sldId id="375" r:id="rId207"/>
    <p:sldId id="376" r:id="rId208"/>
    <p:sldId id="377" r:id="rId209"/>
    <p:sldId id="378" r:id="rId210"/>
    <p:sldId id="379" r:id="rId211"/>
    <p:sldId id="380" r:id="rId212"/>
    <p:sldId id="381" r:id="rId213"/>
    <p:sldId id="382" r:id="rId214"/>
    <p:sldId id="383" r:id="rId215"/>
    <p:sldId id="384" r:id="rId216"/>
    <p:sldId id="385" r:id="rId217"/>
    <p:sldId id="386" r:id="rId218"/>
    <p:sldId id="387" r:id="rId219"/>
    <p:sldId id="388" r:id="rId220"/>
    <p:sldId id="390" r:id="rId221"/>
    <p:sldId id="389" r:id="rId222"/>
    <p:sldId id="391" r:id="rId223"/>
    <p:sldId id="392" r:id="rId224"/>
    <p:sldId id="393" r:id="rId225"/>
    <p:sldId id="394" r:id="rId226"/>
    <p:sldId id="395" r:id="rId227"/>
    <p:sldId id="396" r:id="rId228"/>
    <p:sldId id="397" r:id="rId229"/>
    <p:sldId id="398" r:id="rId230"/>
    <p:sldId id="399" r:id="rId231"/>
    <p:sldId id="571" r:id="rId232"/>
    <p:sldId id="572" r:id="rId233"/>
    <p:sldId id="402" r:id="rId234"/>
    <p:sldId id="403" r:id="rId235"/>
    <p:sldId id="404" r:id="rId236"/>
    <p:sldId id="405" r:id="rId237"/>
    <p:sldId id="406" r:id="rId238"/>
    <p:sldId id="407" r:id="rId239"/>
    <p:sldId id="408" r:id="rId240"/>
    <p:sldId id="409" r:id="rId241"/>
    <p:sldId id="414" r:id="rId242"/>
    <p:sldId id="415" r:id="rId243"/>
    <p:sldId id="416" r:id="rId244"/>
    <p:sldId id="417" r:id="rId245"/>
  </p:sldIdLst>
  <p:sldSz cx="12192000" cy="6858000"/>
  <p:notesSz cx="6858000" cy="9144000"/>
  <p:embeddedFontLst>
    <p:embeddedFont>
      <p:font typeface="Noto Sans TC" panose="020B0500000000000000" pitchFamily="34" charset="-120"/>
      <p:regular r:id="rId247"/>
      <p:bold r:id="rId248"/>
    </p:embeddedFont>
    <p:embeddedFont>
      <p:font typeface="Calibri" panose="020F0502020204030204" pitchFamily="34" charset="0"/>
      <p:regular r:id="rId249"/>
      <p:bold r:id="rId250"/>
      <p:italic r:id="rId251"/>
      <p:boldItalic r:id="rId252"/>
    </p:embeddedFont>
    <p:embeddedFont>
      <p:font typeface="Calibri Light" panose="020F0302020204030204" pitchFamily="34" charset="0"/>
      <p:regular r:id="rId253"/>
      <p:italic r:id="rId254"/>
    </p:embeddedFont>
    <p:embeddedFont>
      <p:font typeface="Cambria Math" panose="02040503050406030204" pitchFamily="18" charset="0"/>
      <p:regular r:id="rId255"/>
    </p:embeddedFont>
    <p:embeddedFont>
      <p:font typeface="Consolas" panose="020B0609020204030204" pitchFamily="49" charset="0"/>
      <p:regular r:id="rId256"/>
      <p:bold r:id="rId257"/>
      <p:italic r:id="rId258"/>
      <p:boldItalic r:id="rId259"/>
    </p:embeddedFont>
    <p:embeddedFont>
      <p:font typeface="JetBrains Mono" panose="02000009000000000000" pitchFamily="49" charset="0"/>
      <p:regular r:id="rId260"/>
      <p:bold r:id="rId261"/>
      <p:italic r:id="rId262"/>
      <p:boldItalic r:id="rId263"/>
    </p:embeddedFont>
    <p:embeddedFont>
      <p:font typeface="JetBrains Mono Medium" panose="02000009000000000000" pitchFamily="49" charset="0"/>
      <p:regular r:id="rId264"/>
      <p:italic r:id="rId265"/>
    </p:embeddedFont>
    <p:embeddedFont>
      <p:font typeface="Noto Sans TC Medium" panose="020B0600000000000000" pitchFamily="34" charset="-120"/>
      <p:regular r:id="rId266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CE92746C-D79F-4362-A827-FB2F40984592}">
          <p14:sldIdLst>
            <p14:sldId id="256"/>
          </p14:sldIdLst>
        </p14:section>
        <p14:section name="Hello, World!" id="{67A95BBE-0547-464D-8DA3-8DE6E47D54E4}">
          <p14:sldIdLst>
            <p14:sldId id="438"/>
            <p14:sldId id="440"/>
            <p14:sldId id="441"/>
            <p14:sldId id="442"/>
            <p14:sldId id="443"/>
            <p14:sldId id="444"/>
            <p14:sldId id="445"/>
            <p14:sldId id="446"/>
            <p14:sldId id="448"/>
            <p14:sldId id="449"/>
            <p14:sldId id="450"/>
            <p14:sldId id="447"/>
          </p14:sldIdLst>
        </p14:section>
        <p14:section name="cin cout" id="{25162911-B3AF-4EF1-A179-C3FAA11A61B4}">
          <p14:sldIdLst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61"/>
            <p14:sldId id="460"/>
            <p14:sldId id="459"/>
          </p14:sldIdLst>
        </p14:section>
        <p14:section name="基本資料型態" id="{6456EF9F-116D-462F-9045-FB8C5065733A}">
          <p14:sldIdLst>
            <p14:sldId id="462"/>
            <p14:sldId id="463"/>
            <p14:sldId id="464"/>
            <p14:sldId id="465"/>
            <p14:sldId id="466"/>
            <p14:sldId id="467"/>
            <p14:sldId id="468"/>
            <p14:sldId id="469"/>
          </p14:sldIdLst>
        </p14:section>
        <p14:section name="流程控制" id="{5804A28C-D8D9-4C5F-9AC9-ED5AAD9BE677}">
          <p14:sldIdLst>
            <p14:sldId id="470"/>
            <p14:sldId id="471"/>
            <p14:sldId id="472"/>
            <p14:sldId id="473"/>
            <p14:sldId id="474"/>
            <p14:sldId id="475"/>
          </p14:sldIdLst>
        </p14:section>
        <p14:section name="邏輯運算子" id="{362EF2AD-6904-4177-97F7-8079934808A7}">
          <p14:sldIdLst>
            <p14:sldId id="476"/>
            <p14:sldId id="477"/>
            <p14:sldId id="478"/>
          </p14:sldIdLst>
        </p14:section>
        <p14:section name="while迴圈" id="{38039580-2ADE-4691-B920-E5430F8A7196}">
          <p14:sldIdLst>
            <p14:sldId id="479"/>
            <p14:sldId id="480"/>
            <p14:sldId id="357"/>
            <p14:sldId id="359"/>
            <p14:sldId id="485"/>
            <p14:sldId id="360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481"/>
            <p14:sldId id="482"/>
            <p14:sldId id="483"/>
          </p14:sldIdLst>
        </p14:section>
        <p14:section name="for 迴圈" id="{80D5C68A-3C9F-4FE5-99E3-26719CAF4C25}">
          <p14:sldIdLst>
            <p14:sldId id="484"/>
            <p14:sldId id="401"/>
            <p14:sldId id="400"/>
            <p14:sldId id="506"/>
            <p14:sldId id="437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</p14:sldIdLst>
        </p14:section>
        <p14:section name="輾轉相除法" id="{1288F382-15FF-4BD2-8C02-5E0CECEBD7F5}">
          <p14:sldIdLst>
            <p14:sldId id="530"/>
            <p14:sldId id="531"/>
            <p14:sldId id="532"/>
            <p14:sldId id="533"/>
            <p14:sldId id="534"/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</p14:sldIdLst>
        </p14:section>
        <p14:section name="陣列" id="{B3360FB7-13A8-4641-9905-D822B8256C58}">
          <p14:sldIdLst>
            <p14:sldId id="556"/>
            <p14:sldId id="563"/>
            <p14:sldId id="558"/>
            <p14:sldId id="565"/>
            <p14:sldId id="566"/>
            <p14:sldId id="567"/>
          </p14:sldIdLst>
        </p14:section>
        <p14:section name="選擇排序法" id="{AE49908F-3B5C-419C-AEDB-BED9D444477B}">
          <p14:sldIdLst>
            <p14:sldId id="300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302"/>
            <p14:sldId id="307"/>
            <p14:sldId id="308"/>
            <p14:sldId id="309"/>
            <p14:sldId id="306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410"/>
            <p14:sldId id="411"/>
            <p14:sldId id="412"/>
            <p14:sldId id="413"/>
          </p14:sldIdLst>
        </p14:section>
        <p14:section name="氣泡排序法" id="{82BB90AE-9652-482F-BBC0-66ED550D847D}">
          <p14:sldIdLst>
            <p14:sldId id="351"/>
            <p14:sldId id="353"/>
            <p14:sldId id="354"/>
            <p14:sldId id="355"/>
            <p14:sldId id="356"/>
            <p14:sldId id="568"/>
            <p14:sldId id="569"/>
            <p14:sldId id="57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90"/>
            <p14:sldId id="389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  <p14:sldId id="571"/>
            <p14:sldId id="572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4"/>
            <p14:sldId id="415"/>
            <p14:sldId id="416"/>
            <p14:sldId id="41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  <a:srgbClr val="FF0000"/>
    <a:srgbClr val="0000A1"/>
    <a:srgbClr val="0000FF"/>
    <a:srgbClr val="B1CBCF"/>
    <a:srgbClr val="E0A000"/>
    <a:srgbClr val="F000F0"/>
    <a:srgbClr val="4472C4"/>
    <a:srgbClr val="00A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D5BE2A-CB8C-437E-8FC6-27F9AFF22FB1}" v="313" dt="2022-12-01T19:07:45.0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8" autoAdjust="0"/>
    <p:restoredTop sz="94660"/>
  </p:normalViewPr>
  <p:slideViewPr>
    <p:cSldViewPr snapToGrid="0">
      <p:cViewPr>
        <p:scale>
          <a:sx n="75" d="100"/>
          <a:sy n="75" d="100"/>
        </p:scale>
        <p:origin x="1532" y="3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8052"/>
    </p:cViewPr>
  </p:sorter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63" Type="http://schemas.openxmlformats.org/officeDocument/2006/relationships/slide" Target="slides/slide62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226" Type="http://schemas.openxmlformats.org/officeDocument/2006/relationships/slide" Target="slides/slide225.xml"/><Relationship Id="rId268" Type="http://schemas.openxmlformats.org/officeDocument/2006/relationships/viewProps" Target="view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58" Type="http://schemas.openxmlformats.org/officeDocument/2006/relationships/font" Target="fonts/font12.fntdata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font" Target="fonts/font2.fntdata"/><Relationship Id="rId269" Type="http://schemas.openxmlformats.org/officeDocument/2006/relationships/theme" Target="theme/theme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59" Type="http://schemas.openxmlformats.org/officeDocument/2006/relationships/font" Target="fonts/font13.fntdata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270" Type="http://schemas.openxmlformats.org/officeDocument/2006/relationships/tableStyles" Target="tableStyles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font" Target="fonts/font3.fntdata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260" Type="http://schemas.openxmlformats.org/officeDocument/2006/relationships/font" Target="fonts/font14.fntdata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font" Target="fonts/font4.fntdata"/><Relationship Id="rId271" Type="http://schemas.microsoft.com/office/2016/11/relationships/changesInfo" Target="changesInfos/changesInfo1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261" Type="http://schemas.openxmlformats.org/officeDocument/2006/relationships/font" Target="fonts/font15.fntdata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font" Target="fonts/font5.fntdata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72" Type="http://schemas.microsoft.com/office/2015/10/relationships/revisionInfo" Target="revisionInfo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262" Type="http://schemas.openxmlformats.org/officeDocument/2006/relationships/font" Target="fonts/font16.fntdata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font" Target="fonts/font6.fntdata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263" Type="http://schemas.openxmlformats.org/officeDocument/2006/relationships/font" Target="fonts/font17.fntdata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53" Type="http://schemas.openxmlformats.org/officeDocument/2006/relationships/font" Target="fonts/font7.fntdata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264" Type="http://schemas.openxmlformats.org/officeDocument/2006/relationships/font" Target="fonts/font18.fntdata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54" Type="http://schemas.openxmlformats.org/officeDocument/2006/relationships/font" Target="fonts/font8.fntdata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265" Type="http://schemas.openxmlformats.org/officeDocument/2006/relationships/font" Target="fonts/font19.fntdata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55" Type="http://schemas.openxmlformats.org/officeDocument/2006/relationships/font" Target="fonts/font9.fntdata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266" Type="http://schemas.openxmlformats.org/officeDocument/2006/relationships/font" Target="fonts/font20.fntdata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256" Type="http://schemas.openxmlformats.org/officeDocument/2006/relationships/font" Target="fonts/font10.fntdata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notesMaster" Target="notesMasters/notesMaster1.xml"/><Relationship Id="rId267" Type="http://schemas.openxmlformats.org/officeDocument/2006/relationships/presProps" Target="presProps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Relationship Id="rId257" Type="http://schemas.openxmlformats.org/officeDocument/2006/relationships/font" Target="fonts/font11.fntdata"/><Relationship Id="rId42" Type="http://schemas.openxmlformats.org/officeDocument/2006/relationships/slide" Target="slides/slide41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47" Type="http://schemas.openxmlformats.org/officeDocument/2006/relationships/font" Target="fonts/font1.fntdata"/><Relationship Id="rId107" Type="http://schemas.openxmlformats.org/officeDocument/2006/relationships/slide" Target="slides/slide10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用 共" userId="674416862f0b68f3" providerId="LiveId" clId="{BF312F67-60FC-4168-BA91-262C5CD141F3}"/>
    <pc:docChg chg="undo redo custSel addSld delSld modSld sldOrd modMainMaster addSection delSection modSection">
      <pc:chgData name="用 共" userId="674416862f0b68f3" providerId="LiveId" clId="{BF312F67-60FC-4168-BA91-262C5CD141F3}" dt="2022-11-18T07:56:41.461" v="12377" actId="20577"/>
      <pc:docMkLst>
        <pc:docMk/>
      </pc:docMkLst>
      <pc:sldChg chg="new del">
        <pc:chgData name="用 共" userId="674416862f0b68f3" providerId="LiveId" clId="{BF312F67-60FC-4168-BA91-262C5CD141F3}" dt="2022-11-14T12:25:59.131" v="4" actId="47"/>
        <pc:sldMkLst>
          <pc:docMk/>
          <pc:sldMk cId="573557540" sldId="256"/>
        </pc:sldMkLst>
      </pc:sldChg>
      <pc:sldChg chg="addSp delSp modSp new mod modTransition setBg">
        <pc:chgData name="用 共" userId="674416862f0b68f3" providerId="LiveId" clId="{BF312F67-60FC-4168-BA91-262C5CD141F3}" dt="2022-11-17T15:54:13.224" v="5266"/>
        <pc:sldMkLst>
          <pc:docMk/>
          <pc:sldMk cId="1341355030" sldId="256"/>
        </pc:sldMkLst>
        <pc:spChg chg="mod">
          <ac:chgData name="用 共" userId="674416862f0b68f3" providerId="LiveId" clId="{BF312F67-60FC-4168-BA91-262C5CD141F3}" dt="2022-11-14T12:43:16.841" v="288" actId="14100"/>
          <ac:spMkLst>
            <pc:docMk/>
            <pc:sldMk cId="1341355030" sldId="256"/>
            <ac:spMk id="2" creationId="{0EC079EC-9C12-AA64-7057-32969EE635A2}"/>
          </ac:spMkLst>
        </pc:spChg>
        <pc:spChg chg="add del mod">
          <ac:chgData name="用 共" userId="674416862f0b68f3" providerId="LiveId" clId="{BF312F67-60FC-4168-BA91-262C5CD141F3}" dt="2022-11-14T14:31:05.283" v="431" actId="478"/>
          <ac:spMkLst>
            <pc:docMk/>
            <pc:sldMk cId="1341355030" sldId="256"/>
            <ac:spMk id="3" creationId="{4AF2C785-AA1C-A658-1000-9D14A3A6A5A1}"/>
          </ac:spMkLst>
        </pc:spChg>
        <pc:spChg chg="add del">
          <ac:chgData name="用 共" userId="674416862f0b68f3" providerId="LiveId" clId="{BF312F67-60FC-4168-BA91-262C5CD141F3}" dt="2022-11-14T12:30:36.719" v="13" actId="478"/>
          <ac:spMkLst>
            <pc:docMk/>
            <pc:sldMk cId="1341355030" sldId="256"/>
            <ac:spMk id="4" creationId="{FCCAD89E-D293-D5D0-D2DB-E1A572341E31}"/>
          </ac:spMkLst>
        </pc:spChg>
        <pc:spChg chg="add mod ord">
          <ac:chgData name="用 共" userId="674416862f0b68f3" providerId="LiveId" clId="{BF312F67-60FC-4168-BA91-262C5CD141F3}" dt="2022-11-14T12:42:34.283" v="264" actId="1076"/>
          <ac:spMkLst>
            <pc:docMk/>
            <pc:sldMk cId="1341355030" sldId="256"/>
            <ac:spMk id="5" creationId="{E419E481-5773-B2FC-98A5-3675CF86472B}"/>
          </ac:spMkLst>
        </pc:spChg>
        <pc:spChg chg="add del mod">
          <ac:chgData name="用 共" userId="674416862f0b68f3" providerId="LiveId" clId="{BF312F67-60FC-4168-BA91-262C5CD141F3}" dt="2022-11-14T14:31:08.584" v="432" actId="478"/>
          <ac:spMkLst>
            <pc:docMk/>
            <pc:sldMk cId="1341355030" sldId="256"/>
            <ac:spMk id="6" creationId="{2B6802F8-EC04-E157-E2EC-325B2C90D740}"/>
          </ac:spMkLst>
        </pc:spChg>
        <pc:spChg chg="add mod ord">
          <ac:chgData name="用 共" userId="674416862f0b68f3" providerId="LiveId" clId="{BF312F67-60FC-4168-BA91-262C5CD141F3}" dt="2022-11-14T12:47:09.380" v="402" actId="1076"/>
          <ac:spMkLst>
            <pc:docMk/>
            <pc:sldMk cId="1341355030" sldId="256"/>
            <ac:spMk id="12" creationId="{DD11FDF3-4A49-E14D-0F45-ED71780EBD4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3" creationId="{32EFDEB2-7EB8-BC0E-E02E-85A8E592F969}"/>
          </ac:spMkLst>
        </pc:spChg>
        <pc:spChg chg="add del mod">
          <ac:chgData name="用 共" userId="674416862f0b68f3" providerId="LiveId" clId="{BF312F67-60FC-4168-BA91-262C5CD141F3}" dt="2022-11-14T12:41:49.181" v="258" actId="21"/>
          <ac:spMkLst>
            <pc:docMk/>
            <pc:sldMk cId="1341355030" sldId="256"/>
            <ac:spMk id="14" creationId="{7FD39A63-5B4B-CE1D-36B4-8AFCE766CFAB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4" creationId="{BB2C06F9-FE75-29C0-E5CA-9ABEF9D40C8A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5" creationId="{CA2C84F0-6BE4-670B-916A-A4D30E94017C}"/>
          </ac:spMkLst>
        </pc:spChg>
        <pc:spChg chg="add del mod">
          <ac:chgData name="用 共" userId="674416862f0b68f3" providerId="LiveId" clId="{BF312F67-60FC-4168-BA91-262C5CD141F3}" dt="2022-11-14T12:45:00.224" v="313" actId="478"/>
          <ac:spMkLst>
            <pc:docMk/>
            <pc:sldMk cId="1341355030" sldId="256"/>
            <ac:spMk id="15" creationId="{F8304656-207D-2350-507A-9773680ECBE4}"/>
          </ac:spMkLst>
        </pc:spChg>
        <pc:spChg chg="add mod ord">
          <ac:chgData name="用 共" userId="674416862f0b68f3" providerId="LiveId" clId="{BF312F67-60FC-4168-BA91-262C5CD141F3}" dt="2022-11-14T12:52:04.335" v="424" actId="1076"/>
          <ac:spMkLst>
            <pc:docMk/>
            <pc:sldMk cId="1341355030" sldId="256"/>
            <ac:spMk id="16" creationId="{79614AA7-E75E-0BB5-A60E-E2CCBA7F2A3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7" creationId="{6A59AC90-0F9E-FDDF-89D5-1DDD470A956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8" creationId="{768789B9-B0C3-5144-351A-7F56797A9B5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9" creationId="{D00A2492-1E27-ED19-A8AE-AAEE8FA8E7A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0" creationId="{B1377FC4-F0BB-B997-3C14-C8F38F2E3E4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1" creationId="{EFC1DA80-206C-B30B-B456-61845B3EB59E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2" creationId="{4492E9E4-B198-727B-FFBE-B51FC8B2B737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3" creationId="{C16DC30A-BBCB-3B1E-C351-47B82809172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4" creationId="{6D38D594-94A5-40C2-6FC1-9E6A67DE806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5" creationId="{49A80011-A912-560C-D33F-0ACAF34FA68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6" creationId="{53B0D407-64D1-50FE-2CCC-2D04B9A333F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7" creationId="{EFB4B859-161D-C1DF-0088-D091BA526779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8" creationId="{0CCFCC57-1EB1-69FD-8C6E-2BC2EF09F5FB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9" creationId="{3F63824D-2387-DEAE-7FB0-B4295525269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0" creationId="{3530A111-08AF-88F7-75FB-9251E295AA31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1" creationId="{F8AC1597-7D5D-12E8-6423-792CD1132892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2" creationId="{A1FB665A-ED2D-B8E1-734D-87D8A415B078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3" creationId="{DBD7D0E3-C36E-FE4D-4480-A41D85C620DA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4" creationId="{D834FF14-EFAF-19EF-CE35-68626D22E48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5" creationId="{424087B8-2B61-3B08-F84C-77E960B67A86}"/>
          </ac:spMkLst>
        </pc:spChg>
        <pc:spChg chg="add del mod">
          <ac:chgData name="用 共" userId="674416862f0b68f3" providerId="LiveId" clId="{BF312F67-60FC-4168-BA91-262C5CD141F3}" dt="2022-11-14T15:24:04.628" v="1340"/>
          <ac:spMkLst>
            <pc:docMk/>
            <pc:sldMk cId="1341355030" sldId="256"/>
            <ac:spMk id="36" creationId="{C136F7C3-1C0F-E85A-75B3-E22DBEC7B7ED}"/>
          </ac:spMkLst>
        </pc:spChg>
        <pc:grpChg chg="add del mod">
          <ac:chgData name="用 共" userId="674416862f0b68f3" providerId="LiveId" clId="{BF312F67-60FC-4168-BA91-262C5CD141F3}" dt="2022-11-14T15:24:09.946" v="1347" actId="27803"/>
          <ac:grpSpMkLst>
            <pc:docMk/>
            <pc:sldMk cId="1341355030" sldId="256"/>
            <ac:grpSpMk id="10" creationId="{FDAB9F70-508E-B718-C7DA-F2CAB02A743C}"/>
          </ac:grpSpMkLst>
        </pc:grpChg>
        <pc:picChg chg="add del mod">
          <ac:chgData name="用 共" userId="674416862f0b68f3" providerId="LiveId" clId="{BF312F67-60FC-4168-BA91-262C5CD141F3}" dt="2022-11-14T12:37:11.115" v="219" actId="478"/>
          <ac:picMkLst>
            <pc:docMk/>
            <pc:sldMk cId="1341355030" sldId="256"/>
            <ac:picMk id="7" creationId="{D96672D1-7146-3D26-A982-9A5534F18734}"/>
          </ac:picMkLst>
        </pc:picChg>
        <pc:picChg chg="add del mod">
          <ac:chgData name="用 共" userId="674416862f0b68f3" providerId="LiveId" clId="{BF312F67-60FC-4168-BA91-262C5CD141F3}" dt="2022-11-14T15:21:34.756" v="1300" actId="21"/>
          <ac:picMkLst>
            <pc:docMk/>
            <pc:sldMk cId="1341355030" sldId="256"/>
            <ac:picMk id="8" creationId="{A470044D-7073-CDE4-4195-2317F7B291FA}"/>
          </ac:picMkLst>
        </pc:picChg>
        <pc:picChg chg="add del mod">
          <ac:chgData name="用 共" userId="674416862f0b68f3" providerId="LiveId" clId="{BF312F67-60FC-4168-BA91-262C5CD141F3}" dt="2022-11-14T15:24:38.268" v="1348" actId="207"/>
          <ac:picMkLst>
            <pc:docMk/>
            <pc:sldMk cId="1341355030" sldId="256"/>
            <ac:picMk id="9" creationId="{19E582EF-0A1D-EE24-CD23-DCF3AC3D6B48}"/>
          </ac:picMkLst>
        </pc:picChg>
        <pc:picChg chg="add del mod">
          <ac:chgData name="用 共" userId="674416862f0b68f3" providerId="LiveId" clId="{BF312F67-60FC-4168-BA91-262C5CD141F3}" dt="2022-11-14T12:37:20.039" v="225" actId="478"/>
          <ac:picMkLst>
            <pc:docMk/>
            <pc:sldMk cId="1341355030" sldId="256"/>
            <ac:picMk id="9" creationId="{CE4B2FB6-302B-8B0F-63A3-478A0EDEBB40}"/>
          </ac:picMkLst>
        </pc:picChg>
        <pc:picChg chg="add del mod">
          <ac:chgData name="用 共" userId="674416862f0b68f3" providerId="LiveId" clId="{BF312F67-60FC-4168-BA91-262C5CD141F3}" dt="2022-11-14T15:21:35.834" v="1301" actId="478"/>
          <ac:picMkLst>
            <pc:docMk/>
            <pc:sldMk cId="1341355030" sldId="256"/>
            <ac:picMk id="11" creationId="{3A6F4E12-CD20-959C-D073-0147AA0B8349}"/>
          </ac:picMkLst>
        </pc:picChg>
      </pc:sldChg>
      <pc:sldChg chg="addSp delSp modSp new mod ord modTransition modShow">
        <pc:chgData name="用 共" userId="674416862f0b68f3" providerId="LiveId" clId="{BF312F67-60FC-4168-BA91-262C5CD141F3}" dt="2022-11-17T17:25:18.022" v="7940" actId="20578"/>
        <pc:sldMkLst>
          <pc:docMk/>
          <pc:sldMk cId="3987489717" sldId="257"/>
        </pc:sldMkLst>
        <pc:graphicFrameChg chg="add del mod">
          <ac:chgData name="用 共" userId="674416862f0b68f3" providerId="LiveId" clId="{BF312F67-60FC-4168-BA91-262C5CD141F3}" dt="2022-11-14T12:26:25.323" v="9" actId="478"/>
          <ac:graphicFrameMkLst>
            <pc:docMk/>
            <pc:sldMk cId="3987489717" sldId="257"/>
            <ac:graphicFrameMk id="4" creationId="{F01CF49C-3695-1BB4-F601-8FD71B21D680}"/>
          </ac:graphicFrameMkLst>
        </pc:graphicFrameChg>
        <pc:picChg chg="add">
          <ac:chgData name="用 共" userId="674416862f0b68f3" providerId="LiveId" clId="{BF312F67-60FC-4168-BA91-262C5CD141F3}" dt="2022-11-14T12:26:33.817" v="10" actId="22"/>
          <ac:picMkLst>
            <pc:docMk/>
            <pc:sldMk cId="3987489717" sldId="257"/>
            <ac:picMk id="6" creationId="{E7121AD0-FA05-58C3-04A7-65030611F2BC}"/>
          </ac:picMkLst>
        </pc:picChg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497024218" sldId="258"/>
        </pc:sldMkLst>
      </pc:sldChg>
      <pc:sldChg chg="addSp delSp modSp new del mod">
        <pc:chgData name="用 共" userId="674416862f0b68f3" providerId="LiveId" clId="{BF312F67-60FC-4168-BA91-262C5CD141F3}" dt="2022-11-14T14:52:04.616" v="765" actId="47"/>
        <pc:sldMkLst>
          <pc:docMk/>
          <pc:sldMk cId="3603294043" sldId="258"/>
        </pc:sldMkLst>
        <pc:spChg chg="mod">
          <ac:chgData name="用 共" userId="674416862f0b68f3" providerId="LiveId" clId="{BF312F67-60FC-4168-BA91-262C5CD141F3}" dt="2022-11-14T14:50:46.327" v="752" actId="16037"/>
          <ac:spMkLst>
            <pc:docMk/>
            <pc:sldMk cId="3603294043" sldId="258"/>
            <ac:spMk id="2" creationId="{6E8CD477-ACDF-A550-0C15-7D5D03936FF0}"/>
          </ac:spMkLst>
        </pc:spChg>
        <pc:spChg chg="mod">
          <ac:chgData name="用 共" userId="674416862f0b68f3" providerId="LiveId" clId="{BF312F67-60FC-4168-BA91-262C5CD141F3}" dt="2022-11-14T14:44:36.277" v="674"/>
          <ac:spMkLst>
            <pc:docMk/>
            <pc:sldMk cId="3603294043" sldId="258"/>
            <ac:spMk id="3" creationId="{2CAF1687-EC64-15DC-86F5-79415A6A063A}"/>
          </ac:spMkLst>
        </pc:spChg>
        <pc:spChg chg="add del mod ord">
          <ac:chgData name="用 共" userId="674416862f0b68f3" providerId="LiveId" clId="{BF312F67-60FC-4168-BA91-262C5CD141F3}" dt="2022-11-14T14:35:45.385" v="452" actId="478"/>
          <ac:spMkLst>
            <pc:docMk/>
            <pc:sldMk cId="3603294043" sldId="258"/>
            <ac:spMk id="4" creationId="{120D957F-98E1-B7EA-632D-218698EABA12}"/>
          </ac:spMkLst>
        </pc:spChg>
        <pc:spChg chg="add mod ord">
          <ac:chgData name="用 共" userId="674416862f0b68f3" providerId="LiveId" clId="{BF312F67-60FC-4168-BA91-262C5CD141F3}" dt="2022-11-14T14:36:01.355" v="455" actId="167"/>
          <ac:spMkLst>
            <pc:docMk/>
            <pc:sldMk cId="3603294043" sldId="258"/>
            <ac:spMk id="5" creationId="{96A8FE26-24DA-FC50-79CB-1A8B39F745CF}"/>
          </ac:spMkLst>
        </pc:spChg>
      </pc:sldChg>
      <pc:sldChg chg="addSp modSp new mod modTransition">
        <pc:chgData name="用 共" userId="674416862f0b68f3" providerId="LiveId" clId="{BF312F67-60FC-4168-BA91-262C5CD141F3}" dt="2022-11-17T15:54:13.224" v="5266"/>
        <pc:sldMkLst>
          <pc:docMk/>
          <pc:sldMk cId="3738899890" sldId="258"/>
        </pc:sldMkLst>
        <pc:spChg chg="mod">
          <ac:chgData name="用 共" userId="674416862f0b68f3" providerId="LiveId" clId="{BF312F67-60FC-4168-BA91-262C5CD141F3}" dt="2022-11-14T15:11:54.462" v="1275" actId="207"/>
          <ac:spMkLst>
            <pc:docMk/>
            <pc:sldMk cId="3738899890" sldId="258"/>
            <ac:spMk id="2" creationId="{80B81B83-50BE-8A93-C463-96D417C2A67A}"/>
          </ac:spMkLst>
        </pc:spChg>
        <pc:spChg chg="mod">
          <ac:chgData name="用 共" userId="674416862f0b68f3" providerId="LiveId" clId="{BF312F67-60FC-4168-BA91-262C5CD141F3}" dt="2022-11-14T15:11:57.621" v="1276" actId="207"/>
          <ac:spMkLst>
            <pc:docMk/>
            <pc:sldMk cId="3738899890" sldId="258"/>
            <ac:spMk id="3" creationId="{EECEF627-040F-10C1-2518-39E95C0766E2}"/>
          </ac:spMkLst>
        </pc:spChg>
        <pc:spChg chg="add mod ord">
          <ac:chgData name="用 共" userId="674416862f0b68f3" providerId="LiveId" clId="{BF312F67-60FC-4168-BA91-262C5CD141F3}" dt="2022-11-14T15:11:49.570" v="1274" actId="207"/>
          <ac:spMkLst>
            <pc:docMk/>
            <pc:sldMk cId="3738899890" sldId="258"/>
            <ac:spMk id="4" creationId="{D81B74F7-B168-28BC-BBBE-0057745B0451}"/>
          </ac:spMkLst>
        </pc:spChg>
      </pc:sldChg>
      <pc:sldChg chg="addSp modSp new del mod ord">
        <pc:chgData name="用 共" userId="674416862f0b68f3" providerId="LiveId" clId="{BF312F67-60FC-4168-BA91-262C5CD141F3}" dt="2022-11-14T15:01:20.543" v="973" actId="47"/>
        <pc:sldMkLst>
          <pc:docMk/>
          <pc:sldMk cId="349369912" sldId="259"/>
        </pc:sldMkLst>
        <pc:spChg chg="mod">
          <ac:chgData name="用 共" userId="674416862f0b68f3" providerId="LiveId" clId="{BF312F67-60FC-4168-BA91-262C5CD141F3}" dt="2022-11-14T15:01:19.236" v="972" actId="21"/>
          <ac:spMkLst>
            <pc:docMk/>
            <pc:sldMk cId="349369912" sldId="259"/>
            <ac:spMk id="2" creationId="{447B3B17-E45B-1914-294A-C14F45CB9F6A}"/>
          </ac:spMkLst>
        </pc:spChg>
        <pc:spChg chg="add mod">
          <ac:chgData name="用 共" userId="674416862f0b68f3" providerId="LiveId" clId="{BF312F67-60FC-4168-BA91-262C5CD141F3}" dt="2022-11-14T14:57:34.317" v="911" actId="1076"/>
          <ac:spMkLst>
            <pc:docMk/>
            <pc:sldMk cId="349369912" sldId="259"/>
            <ac:spMk id="4" creationId="{5CFD909D-4E49-B958-2575-7E412D7F5A85}"/>
          </ac:spMkLst>
        </pc:spChg>
      </pc:sldChg>
      <pc:sldChg chg="new del">
        <pc:chgData name="用 共" userId="674416862f0b68f3" providerId="LiveId" clId="{BF312F67-60FC-4168-BA91-262C5CD141F3}" dt="2022-11-14T14:43:37.673" v="647" actId="47"/>
        <pc:sldMkLst>
          <pc:docMk/>
          <pc:sldMk cId="1123448532" sldId="259"/>
        </pc:sldMkLst>
      </pc:sldChg>
      <pc:sldChg chg="modSp new del mod">
        <pc:chgData name="用 共" userId="674416862f0b68f3" providerId="LiveId" clId="{BF312F67-60FC-4168-BA91-262C5CD141F3}" dt="2022-11-14T14:52:11.666" v="766" actId="47"/>
        <pc:sldMkLst>
          <pc:docMk/>
          <pc:sldMk cId="3072592268" sldId="259"/>
        </pc:sldMkLst>
        <pc:spChg chg="mod">
          <ac:chgData name="用 共" userId="674416862f0b68f3" providerId="LiveId" clId="{BF312F67-60FC-4168-BA91-262C5CD141F3}" dt="2022-11-14T14:49:49.260" v="750" actId="20577"/>
          <ac:spMkLst>
            <pc:docMk/>
            <pc:sldMk cId="3072592268" sldId="259"/>
            <ac:spMk id="2" creationId="{7FA28426-E0C3-4CA1-ABE8-F9FF8866573E}"/>
          </ac:spMkLst>
        </pc:spChg>
      </pc:sldChg>
      <pc:sldChg chg="addSp delSp modSp new mod modTransition">
        <pc:chgData name="用 共" userId="674416862f0b68f3" providerId="LiveId" clId="{BF312F67-60FC-4168-BA91-262C5CD141F3}" dt="2022-11-17T15:54:13.224" v="5266"/>
        <pc:sldMkLst>
          <pc:docMk/>
          <pc:sldMk cId="932240438" sldId="260"/>
        </pc:sldMkLst>
        <pc:spChg chg="mod">
          <ac:chgData name="用 共" userId="674416862f0b68f3" providerId="LiveId" clId="{BF312F67-60FC-4168-BA91-262C5CD141F3}" dt="2022-11-14T15:11:29.942" v="1272" actId="207"/>
          <ac:spMkLst>
            <pc:docMk/>
            <pc:sldMk cId="932240438" sldId="260"/>
            <ac:spMk id="2" creationId="{C26FD5B0-798E-01CE-BD7F-A5910081F7AA}"/>
          </ac:spMkLst>
        </pc:spChg>
        <pc:spChg chg="add mod ord">
          <ac:chgData name="用 共" userId="674416862f0b68f3" providerId="LiveId" clId="{BF312F67-60FC-4168-BA91-262C5CD141F3}" dt="2022-11-14T15:11:24.922" v="1271" actId="207"/>
          <ac:spMkLst>
            <pc:docMk/>
            <pc:sldMk cId="932240438" sldId="260"/>
            <ac:spMk id="3" creationId="{2C472975-874B-1FF5-BB39-82137977151D}"/>
          </ac:spMkLst>
        </pc:spChg>
        <pc:spChg chg="add del mod">
          <ac:chgData name="用 共" userId="674416862f0b68f3" providerId="LiveId" clId="{BF312F67-60FC-4168-BA91-262C5CD141F3}" dt="2022-11-14T15:24:06.860" v="1344"/>
          <ac:spMkLst>
            <pc:docMk/>
            <pc:sldMk cId="932240438" sldId="260"/>
            <ac:spMk id="4" creationId="{653E2348-E7F2-0D82-09D0-42BBA7A67D84}"/>
          </ac:spMkLst>
        </pc:spChg>
        <pc:spChg chg="add del mod">
          <ac:chgData name="用 共" userId="674416862f0b68f3" providerId="LiveId" clId="{BF312F67-60FC-4168-BA91-262C5CD141F3}" dt="2022-11-14T15:24:06.128" v="1342" actId="11529"/>
          <ac:spMkLst>
            <pc:docMk/>
            <pc:sldMk cId="932240438" sldId="260"/>
            <ac:spMk id="5" creationId="{11D40FAE-74A1-A625-92CA-239301189719}"/>
          </ac:spMkLst>
        </pc:spChg>
        <pc:spChg chg="add del mod">
          <ac:chgData name="用 共" userId="674416862f0b68f3" providerId="LiveId" clId="{BF312F67-60FC-4168-BA91-262C5CD141F3}" dt="2022-11-14T15:24:03.259" v="1335"/>
          <ac:spMkLst>
            <pc:docMk/>
            <pc:sldMk cId="932240438" sldId="260"/>
            <ac:spMk id="6" creationId="{F1C2C4A3-481D-CC80-B36D-DD1E848707F8}"/>
          </ac:spMkLst>
        </pc:spChg>
        <pc:spChg chg="add mod ord">
          <ac:chgData name="用 共" userId="674416862f0b68f3" providerId="LiveId" clId="{BF312F67-60FC-4168-BA91-262C5CD141F3}" dt="2022-11-14T15:24:51.275" v="1350" actId="167"/>
          <ac:spMkLst>
            <pc:docMk/>
            <pc:sldMk cId="932240438" sldId="260"/>
            <ac:spMk id="7" creationId="{31A97F8B-B102-E84D-444D-F0CECF05BA95}"/>
          </ac:spMkLst>
        </pc:spChg>
        <pc:spChg chg="add mod ord">
          <ac:chgData name="用 共" userId="674416862f0b68f3" providerId="LiveId" clId="{BF312F67-60FC-4168-BA91-262C5CD141F3}" dt="2022-11-14T15:25:00.379" v="1353" actId="167"/>
          <ac:spMkLst>
            <pc:docMk/>
            <pc:sldMk cId="932240438" sldId="260"/>
            <ac:spMk id="8" creationId="{3F5F1FE0-7F84-DD3A-6F49-EA100FBA1967}"/>
          </ac:spMkLst>
        </pc:spChg>
      </pc:sldChg>
      <pc:sldChg chg="new del ord">
        <pc:chgData name="用 共" userId="674416862f0b68f3" providerId="LiveId" clId="{BF312F67-60FC-4168-BA91-262C5CD141F3}" dt="2022-11-14T14:43:39.444" v="648" actId="47"/>
        <pc:sldMkLst>
          <pc:docMk/>
          <pc:sldMk cId="1519553201" sldId="260"/>
        </pc:sldMkLst>
      </pc:sldChg>
      <pc:sldChg chg="modSp new del mod">
        <pc:chgData name="用 共" userId="674416862f0b68f3" providerId="LiveId" clId="{BF312F67-60FC-4168-BA91-262C5CD141F3}" dt="2022-11-14T14:43:03.303" v="643" actId="47"/>
        <pc:sldMkLst>
          <pc:docMk/>
          <pc:sldMk cId="1120027945" sldId="261"/>
        </pc:sldMkLst>
        <pc:spChg chg="mod">
          <ac:chgData name="用 共" userId="674416862f0b68f3" providerId="LiveId" clId="{BF312F67-60FC-4168-BA91-262C5CD141F3}" dt="2022-11-14T14:42:10.320" v="607" actId="20577"/>
          <ac:spMkLst>
            <pc:docMk/>
            <pc:sldMk cId="1120027945" sldId="261"/>
            <ac:spMk id="2" creationId="{D7359E48-06B6-3224-3044-B1C45C7E3BC4}"/>
          </ac:spMkLst>
        </pc:spChg>
      </pc:sldChg>
      <pc:sldChg chg="new del">
        <pc:chgData name="用 共" userId="674416862f0b68f3" providerId="LiveId" clId="{BF312F67-60FC-4168-BA91-262C5CD141F3}" dt="2022-11-14T14:43:36.440" v="646" actId="47"/>
        <pc:sldMkLst>
          <pc:docMk/>
          <pc:sldMk cId="1643294579" sldId="261"/>
        </pc:sldMkLst>
      </pc:sldChg>
      <pc:sldChg chg="addSp modSp new mod modTransition modAnim">
        <pc:chgData name="用 共" userId="674416862f0b68f3" providerId="LiveId" clId="{BF312F67-60FC-4168-BA91-262C5CD141F3}" dt="2022-11-17T15:54:13.224" v="5266"/>
        <pc:sldMkLst>
          <pc:docMk/>
          <pc:sldMk cId="1744933423" sldId="261"/>
        </pc:sldMkLst>
        <pc:spChg chg="mod">
          <ac:chgData name="用 共" userId="674416862f0b68f3" providerId="LiveId" clId="{BF312F67-60FC-4168-BA91-262C5CD141F3}" dt="2022-11-14T15:29:35.468" v="1390" actId="20577"/>
          <ac:spMkLst>
            <pc:docMk/>
            <pc:sldMk cId="1744933423" sldId="261"/>
            <ac:spMk id="2" creationId="{999D4F52-353B-0D21-CD6E-FAFB5E903E54}"/>
          </ac:spMkLst>
        </pc:spChg>
        <pc:spChg chg="mod">
          <ac:chgData name="用 共" userId="674416862f0b68f3" providerId="LiveId" clId="{BF312F67-60FC-4168-BA91-262C5CD141F3}" dt="2022-11-14T15:30:39.631" v="1472" actId="20577"/>
          <ac:spMkLst>
            <pc:docMk/>
            <pc:sldMk cId="1744933423" sldId="261"/>
            <ac:spMk id="3" creationId="{858940BD-F10F-6693-CD9B-B28F1F444D9E}"/>
          </ac:spMkLst>
        </pc:spChg>
        <pc:spChg chg="add mod ord">
          <ac:chgData name="用 共" userId="674416862f0b68f3" providerId="LiveId" clId="{BF312F67-60FC-4168-BA91-262C5CD141F3}" dt="2022-11-14T15:29:23.373" v="1364" actId="167"/>
          <ac:spMkLst>
            <pc:docMk/>
            <pc:sldMk cId="1744933423" sldId="261"/>
            <ac:spMk id="4" creationId="{EE498C01-7B1C-E928-4C37-73EE0022AEAE}"/>
          </ac:spMkLst>
        </pc:spChg>
      </pc:sldChg>
      <pc:sldChg chg="modSp new del mod">
        <pc:chgData name="用 共" userId="674416862f0b68f3" providerId="LiveId" clId="{BF312F67-60FC-4168-BA91-262C5CD141F3}" dt="2022-11-14T14:43:01.217" v="642" actId="47"/>
        <pc:sldMkLst>
          <pc:docMk/>
          <pc:sldMk cId="351845608" sldId="262"/>
        </pc:sldMkLst>
        <pc:spChg chg="mod">
          <ac:chgData name="用 共" userId="674416862f0b68f3" providerId="LiveId" clId="{BF312F67-60FC-4168-BA91-262C5CD141F3}" dt="2022-11-14T14:42:23.159" v="636" actId="20577"/>
          <ac:spMkLst>
            <pc:docMk/>
            <pc:sldMk cId="351845608" sldId="262"/>
            <ac:spMk id="2" creationId="{72BF29C0-34D0-9B11-434C-68E1CE92F4DF}"/>
          </ac:spMkLst>
        </pc:spChg>
      </pc:sldChg>
      <pc:sldChg chg="modSp add mod modTransition modAnim">
        <pc:chgData name="用 共" userId="674416862f0b68f3" providerId="LiveId" clId="{BF312F67-60FC-4168-BA91-262C5CD141F3}" dt="2022-11-17T15:54:13.224" v="5266"/>
        <pc:sldMkLst>
          <pc:docMk/>
          <pc:sldMk cId="1239394383" sldId="262"/>
        </pc:sldMkLst>
        <pc:spChg chg="mod">
          <ac:chgData name="用 共" userId="674416862f0b68f3" providerId="LiveId" clId="{BF312F67-60FC-4168-BA91-262C5CD141F3}" dt="2022-11-14T15:47:25.331" v="1876" actId="20577"/>
          <ac:spMkLst>
            <pc:docMk/>
            <pc:sldMk cId="1239394383" sldId="262"/>
            <ac:spMk id="3" creationId="{858940BD-F10F-6693-CD9B-B28F1F444D9E}"/>
          </ac:spMkLst>
        </pc:spChg>
      </pc:sldChg>
      <pc:sldChg chg="addSp delSp modSp add mod modTransition modAnim">
        <pc:chgData name="用 共" userId="674416862f0b68f3" providerId="LiveId" clId="{BF312F67-60FC-4168-BA91-262C5CD141F3}" dt="2022-11-17T15:54:13.224" v="5266"/>
        <pc:sldMkLst>
          <pc:docMk/>
          <pc:sldMk cId="2692142389" sldId="263"/>
        </pc:sldMkLst>
        <pc:spChg chg="mod">
          <ac:chgData name="用 共" userId="674416862f0b68f3" providerId="LiveId" clId="{BF312F67-60FC-4168-BA91-262C5CD141F3}" dt="2022-11-14T16:14:26.600" v="1921" actId="20577"/>
          <ac:spMkLst>
            <pc:docMk/>
            <pc:sldMk cId="2692142389" sldId="263"/>
            <ac:spMk id="2" creationId="{999D4F52-353B-0D21-CD6E-FAFB5E903E54}"/>
          </ac:spMkLst>
        </pc:spChg>
        <pc:spChg chg="del mod">
          <ac:chgData name="用 共" userId="674416862f0b68f3" providerId="LiveId" clId="{BF312F67-60FC-4168-BA91-262C5CD141F3}" dt="2022-11-14T16:24:11.878" v="2149" actId="478"/>
          <ac:spMkLst>
            <pc:docMk/>
            <pc:sldMk cId="2692142389" sldId="263"/>
            <ac:spMk id="3" creationId="{858940BD-F10F-6693-CD9B-B28F1F444D9E}"/>
          </ac:spMkLst>
        </pc:spChg>
        <pc:spChg chg="add mod">
          <ac:chgData name="用 共" userId="674416862f0b68f3" providerId="LiveId" clId="{BF312F67-60FC-4168-BA91-262C5CD141F3}" dt="2022-11-14T16:25:57.311" v="2164" actId="164"/>
          <ac:spMkLst>
            <pc:docMk/>
            <pc:sldMk cId="2692142389" sldId="263"/>
            <ac:spMk id="15" creationId="{9AF0E2C2-4E96-04BA-46CB-824D648E4A32}"/>
          </ac:spMkLst>
        </pc:spChg>
        <pc:spChg chg="add del mod">
          <ac:chgData name="用 共" userId="674416862f0b68f3" providerId="LiveId" clId="{BF312F67-60FC-4168-BA91-262C5CD141F3}" dt="2022-11-14T16:22:04.879" v="2104" actId="478"/>
          <ac:spMkLst>
            <pc:docMk/>
            <pc:sldMk cId="2692142389" sldId="263"/>
            <ac:spMk id="16" creationId="{4D285BFD-849E-63A7-FA15-FBB92D70661A}"/>
          </ac:spMkLst>
        </pc:spChg>
        <pc:spChg chg="add mod">
          <ac:chgData name="用 共" userId="674416862f0b68f3" providerId="LiveId" clId="{BF312F67-60FC-4168-BA91-262C5CD141F3}" dt="2022-11-14T16:25:53.600" v="2162" actId="164"/>
          <ac:spMkLst>
            <pc:docMk/>
            <pc:sldMk cId="2692142389" sldId="263"/>
            <ac:spMk id="17" creationId="{AA5FFD15-42D1-C0A8-AC82-CF23CE46C0E5}"/>
          </ac:spMkLst>
        </pc:spChg>
        <pc:spChg chg="add mod">
          <ac:chgData name="用 共" userId="674416862f0b68f3" providerId="LiveId" clId="{BF312F67-60FC-4168-BA91-262C5CD141F3}" dt="2022-11-14T16:21:21.105" v="2090" actId="571"/>
          <ac:spMkLst>
            <pc:docMk/>
            <pc:sldMk cId="2692142389" sldId="263"/>
            <ac:spMk id="18" creationId="{A6929C80-6136-B5F8-F57C-1196CCFD327B}"/>
          </ac:spMkLst>
        </pc:spChg>
        <pc:spChg chg="add mod">
          <ac:chgData name="用 共" userId="674416862f0b68f3" providerId="LiveId" clId="{BF312F67-60FC-4168-BA91-262C5CD141F3}" dt="2022-11-14T16:21:21.105" v="2090" actId="571"/>
          <ac:spMkLst>
            <pc:docMk/>
            <pc:sldMk cId="2692142389" sldId="263"/>
            <ac:spMk id="19" creationId="{069C5AB9-03B3-276B-A761-BE0199A2DC76}"/>
          </ac:spMkLst>
        </pc:spChg>
        <pc:spChg chg="add mod">
          <ac:chgData name="用 共" userId="674416862f0b68f3" providerId="LiveId" clId="{BF312F67-60FC-4168-BA91-262C5CD141F3}" dt="2022-11-14T16:22:09.941" v="2106" actId="571"/>
          <ac:spMkLst>
            <pc:docMk/>
            <pc:sldMk cId="2692142389" sldId="263"/>
            <ac:spMk id="20" creationId="{43E26C16-A3D4-3A16-C3B8-2AA37434E70E}"/>
          </ac:spMkLst>
        </pc:spChg>
        <pc:spChg chg="add mod">
          <ac:chgData name="用 共" userId="674416862f0b68f3" providerId="LiveId" clId="{BF312F67-60FC-4168-BA91-262C5CD141F3}" dt="2022-11-14T16:25:55.662" v="2163" actId="164"/>
          <ac:spMkLst>
            <pc:docMk/>
            <pc:sldMk cId="2692142389" sldId="263"/>
            <ac:spMk id="21" creationId="{AC56F59B-76DF-C92D-CD03-7C7374022289}"/>
          </ac:spMkLst>
        </pc:spChg>
        <pc:spChg chg="add mod">
          <ac:chgData name="用 共" userId="674416862f0b68f3" providerId="LiveId" clId="{BF312F67-60FC-4168-BA91-262C5CD141F3}" dt="2022-11-14T16:25:51.453" v="2161" actId="164"/>
          <ac:spMkLst>
            <pc:docMk/>
            <pc:sldMk cId="2692142389" sldId="263"/>
            <ac:spMk id="24" creationId="{E1AEF099-1E7E-8787-D3CD-0EF5332F5F2A}"/>
          </ac:spMkLst>
        </pc:spChg>
        <pc:spChg chg="add mod">
          <ac:chgData name="用 共" userId="674416862f0b68f3" providerId="LiveId" clId="{BF312F67-60FC-4168-BA91-262C5CD141F3}" dt="2022-11-14T16:25:49.563" v="2160" actId="164"/>
          <ac:spMkLst>
            <pc:docMk/>
            <pc:sldMk cId="2692142389" sldId="263"/>
            <ac:spMk id="25" creationId="{747F3FE6-7670-BED5-7405-B37813FAEE62}"/>
          </ac:spMkLst>
        </pc:spChg>
        <pc:spChg chg="add del mod">
          <ac:chgData name="用 共" userId="674416862f0b68f3" providerId="LiveId" clId="{BF312F67-60FC-4168-BA91-262C5CD141F3}" dt="2022-11-14T16:24:13.897" v="2150" actId="478"/>
          <ac:spMkLst>
            <pc:docMk/>
            <pc:sldMk cId="2692142389" sldId="263"/>
            <ac:spMk id="27" creationId="{9C350F5C-C52A-FE92-E9B6-B20B98600568}"/>
          </ac:spMkLst>
        </pc:spChg>
        <pc:spChg chg="add del">
          <ac:chgData name="用 共" userId="674416862f0b68f3" providerId="LiveId" clId="{BF312F67-60FC-4168-BA91-262C5CD141F3}" dt="2022-11-14T16:26:26.111" v="2172" actId="478"/>
          <ac:spMkLst>
            <pc:docMk/>
            <pc:sldMk cId="2692142389" sldId="263"/>
            <ac:spMk id="33" creationId="{DA195318-4E7D-9F93-F650-5592872FF372}"/>
          </ac:spMkLst>
        </pc:spChg>
        <pc:spChg chg="add mod">
          <ac:chgData name="用 共" userId="674416862f0b68f3" providerId="LiveId" clId="{BF312F67-60FC-4168-BA91-262C5CD141F3}" dt="2022-11-14T16:28:40.899" v="2204" actId="1076"/>
          <ac:spMkLst>
            <pc:docMk/>
            <pc:sldMk cId="2692142389" sldId="263"/>
            <ac:spMk id="34" creationId="{14BBEF7A-1085-531B-B77A-E721C5AAA399}"/>
          </ac:spMkLst>
        </pc:spChg>
        <pc:spChg chg="add mod">
          <ac:chgData name="用 共" userId="674416862f0b68f3" providerId="LiveId" clId="{BF312F67-60FC-4168-BA91-262C5CD141F3}" dt="2022-11-14T16:28:40.899" v="2204" actId="1076"/>
          <ac:spMkLst>
            <pc:docMk/>
            <pc:sldMk cId="2692142389" sldId="263"/>
            <ac:spMk id="35" creationId="{AEF90AA6-46C3-D773-4908-8EC04464D408}"/>
          </ac:spMkLst>
        </pc:spChg>
        <pc:spChg chg="add mod">
          <ac:chgData name="用 共" userId="674416862f0b68f3" providerId="LiveId" clId="{BF312F67-60FC-4168-BA91-262C5CD141F3}" dt="2022-11-14T16:28:54.659" v="2205" actId="1076"/>
          <ac:spMkLst>
            <pc:docMk/>
            <pc:sldMk cId="2692142389" sldId="263"/>
            <ac:spMk id="36" creationId="{9399A0B7-5761-63D2-133A-4FF580EA67BE}"/>
          </ac:spMkLst>
        </pc:spChg>
        <pc:spChg chg="add mod">
          <ac:chgData name="用 共" userId="674416862f0b68f3" providerId="LiveId" clId="{BF312F67-60FC-4168-BA91-262C5CD141F3}" dt="2022-11-14T16:28:16.367" v="2200" actId="571"/>
          <ac:spMkLst>
            <pc:docMk/>
            <pc:sldMk cId="2692142389" sldId="263"/>
            <ac:spMk id="37" creationId="{1E302630-733C-3993-B87B-92210B263475}"/>
          </ac:spMkLst>
        </pc:spChg>
        <pc:spChg chg="add mod">
          <ac:chgData name="用 共" userId="674416862f0b68f3" providerId="LiveId" clId="{BF312F67-60FC-4168-BA91-262C5CD141F3}" dt="2022-11-14T16:28:40.899" v="2204" actId="1076"/>
          <ac:spMkLst>
            <pc:docMk/>
            <pc:sldMk cId="2692142389" sldId="263"/>
            <ac:spMk id="38" creationId="{81B2D907-8CC9-CADF-2425-B6813247D09F}"/>
          </ac:spMkLst>
        </pc:spChg>
        <pc:spChg chg="add mod">
          <ac:chgData name="用 共" userId="674416862f0b68f3" providerId="LiveId" clId="{BF312F67-60FC-4168-BA91-262C5CD141F3}" dt="2022-11-14T16:32:26.168" v="2248"/>
          <ac:spMkLst>
            <pc:docMk/>
            <pc:sldMk cId="2692142389" sldId="263"/>
            <ac:spMk id="39" creationId="{226B9460-AC46-96B7-965D-8687B102E115}"/>
          </ac:spMkLst>
        </pc:spChg>
        <pc:spChg chg="add mod">
          <ac:chgData name="用 共" userId="674416862f0b68f3" providerId="LiveId" clId="{BF312F67-60FC-4168-BA91-262C5CD141F3}" dt="2022-11-14T16:32:26.168" v="2248"/>
          <ac:spMkLst>
            <pc:docMk/>
            <pc:sldMk cId="2692142389" sldId="263"/>
            <ac:spMk id="40" creationId="{951B3A56-12F7-75AC-43D1-047E684FF401}"/>
          </ac:spMkLst>
        </pc:spChg>
        <pc:grpChg chg="add mod">
          <ac:chgData name="用 共" userId="674416862f0b68f3" providerId="LiveId" clId="{BF312F67-60FC-4168-BA91-262C5CD141F3}" dt="2022-11-14T16:28:54.659" v="2205" actId="1076"/>
          <ac:grpSpMkLst>
            <pc:docMk/>
            <pc:sldMk cId="2692142389" sldId="263"/>
            <ac:grpSpMk id="28" creationId="{F52D9734-881E-8282-7604-669557BE0BAB}"/>
          </ac:grpSpMkLst>
        </pc:grpChg>
        <pc:grpChg chg="add mod">
          <ac:chgData name="用 共" userId="674416862f0b68f3" providerId="LiveId" clId="{BF312F67-60FC-4168-BA91-262C5CD141F3}" dt="2022-11-14T16:28:54.659" v="2205" actId="1076"/>
          <ac:grpSpMkLst>
            <pc:docMk/>
            <pc:sldMk cId="2692142389" sldId="263"/>
            <ac:grpSpMk id="29" creationId="{4E5A189D-E0F5-F55F-2BA8-212AF66069FA}"/>
          </ac:grpSpMkLst>
        </pc:grpChg>
        <pc:grpChg chg="add mod">
          <ac:chgData name="用 共" userId="674416862f0b68f3" providerId="LiveId" clId="{BF312F67-60FC-4168-BA91-262C5CD141F3}" dt="2022-11-14T16:28:40.899" v="2204" actId="1076"/>
          <ac:grpSpMkLst>
            <pc:docMk/>
            <pc:sldMk cId="2692142389" sldId="263"/>
            <ac:grpSpMk id="30" creationId="{6906935F-854C-B52B-7AF3-F27F654CC9E3}"/>
          </ac:grpSpMkLst>
        </pc:grpChg>
        <pc:grpChg chg="add mod">
          <ac:chgData name="用 共" userId="674416862f0b68f3" providerId="LiveId" clId="{BF312F67-60FC-4168-BA91-262C5CD141F3}" dt="2022-11-14T16:28:40.899" v="2204" actId="1076"/>
          <ac:grpSpMkLst>
            <pc:docMk/>
            <pc:sldMk cId="2692142389" sldId="263"/>
            <ac:grpSpMk id="31" creationId="{42AA3FCD-1C3E-86FE-B7C4-C11D4FA6588E}"/>
          </ac:grpSpMkLst>
        </pc:grpChg>
        <pc:grpChg chg="add mod">
          <ac:chgData name="用 共" userId="674416862f0b68f3" providerId="LiveId" clId="{BF312F67-60FC-4168-BA91-262C5CD141F3}" dt="2022-11-14T16:28:40.899" v="2204" actId="1076"/>
          <ac:grpSpMkLst>
            <pc:docMk/>
            <pc:sldMk cId="2692142389" sldId="263"/>
            <ac:grpSpMk id="32" creationId="{4B525612-F3A7-FA62-ABE7-356080399944}"/>
          </ac:grpSpMkLst>
        </pc:grpChg>
        <pc:picChg chg="add mod ord">
          <ac:chgData name="用 共" userId="674416862f0b68f3" providerId="LiveId" clId="{BF312F67-60FC-4168-BA91-262C5CD141F3}" dt="2022-11-14T16:25:57.311" v="2164" actId="164"/>
          <ac:picMkLst>
            <pc:docMk/>
            <pc:sldMk cId="2692142389" sldId="263"/>
            <ac:picMk id="6" creationId="{03AA7838-E10F-4A64-ABB3-2D31FCC800C3}"/>
          </ac:picMkLst>
        </pc:picChg>
        <pc:picChg chg="add del mod ord">
          <ac:chgData name="用 共" userId="674416862f0b68f3" providerId="LiveId" clId="{BF312F67-60FC-4168-BA91-262C5CD141F3}" dt="2022-11-14T16:22:20.535" v="2110" actId="21"/>
          <ac:picMkLst>
            <pc:docMk/>
            <pc:sldMk cId="2692142389" sldId="263"/>
            <ac:picMk id="8" creationId="{93721A48-8BF7-8A6B-5727-86177CA0ABA4}"/>
          </ac:picMkLst>
        </pc:picChg>
        <pc:picChg chg="add mod ord">
          <ac:chgData name="用 共" userId="674416862f0b68f3" providerId="LiveId" clId="{BF312F67-60FC-4168-BA91-262C5CD141F3}" dt="2022-11-14T16:25:53.600" v="2162" actId="164"/>
          <ac:picMkLst>
            <pc:docMk/>
            <pc:sldMk cId="2692142389" sldId="263"/>
            <ac:picMk id="10" creationId="{11A9967A-424F-10F7-86BF-020F95FF0598}"/>
          </ac:picMkLst>
        </pc:picChg>
        <pc:picChg chg="add mod ord">
          <ac:chgData name="用 共" userId="674416862f0b68f3" providerId="LiveId" clId="{BF312F67-60FC-4168-BA91-262C5CD141F3}" dt="2022-11-14T16:25:51.453" v="2161" actId="164"/>
          <ac:picMkLst>
            <pc:docMk/>
            <pc:sldMk cId="2692142389" sldId="263"/>
            <ac:picMk id="12" creationId="{26317B91-ED4B-F393-5E32-0D543142F72F}"/>
          </ac:picMkLst>
        </pc:picChg>
        <pc:picChg chg="add mod ord">
          <ac:chgData name="用 共" userId="674416862f0b68f3" providerId="LiveId" clId="{BF312F67-60FC-4168-BA91-262C5CD141F3}" dt="2022-11-14T16:25:49.563" v="2160" actId="164"/>
          <ac:picMkLst>
            <pc:docMk/>
            <pc:sldMk cId="2692142389" sldId="263"/>
            <ac:picMk id="14" creationId="{8BCBC165-0D08-5AC3-652E-A2B84A0E485E}"/>
          </ac:picMkLst>
        </pc:picChg>
        <pc:picChg chg="add del mod">
          <ac:chgData name="用 共" userId="674416862f0b68f3" providerId="LiveId" clId="{BF312F67-60FC-4168-BA91-262C5CD141F3}" dt="2022-11-14T16:22:22.111" v="2111" actId="478"/>
          <ac:picMkLst>
            <pc:docMk/>
            <pc:sldMk cId="2692142389" sldId="263"/>
            <ac:picMk id="22" creationId="{7C10F4C4-FFD6-BA08-3475-ADF5DA66DFDC}"/>
          </ac:picMkLst>
        </pc:picChg>
        <pc:picChg chg="add mod">
          <ac:chgData name="用 共" userId="674416862f0b68f3" providerId="LiveId" clId="{BF312F67-60FC-4168-BA91-262C5CD141F3}" dt="2022-11-14T16:25:55.662" v="2163" actId="164"/>
          <ac:picMkLst>
            <pc:docMk/>
            <pc:sldMk cId="2692142389" sldId="263"/>
            <ac:picMk id="23" creationId="{BB13F2E8-751D-86EF-F68B-EE969555B85D}"/>
          </ac:picMkLst>
        </pc:picChg>
      </pc:sldChg>
      <pc:sldChg chg="add del">
        <pc:chgData name="用 共" userId="674416862f0b68f3" providerId="LiveId" clId="{BF312F67-60FC-4168-BA91-262C5CD141F3}" dt="2022-11-14T16:35:45.021" v="2253" actId="47"/>
        <pc:sldMkLst>
          <pc:docMk/>
          <pc:sldMk cId="669030970" sldId="264"/>
        </pc:sldMkLst>
      </pc:sldChg>
      <pc:sldChg chg="addSp delSp modSp new del mod ord delAnim modAnim">
        <pc:chgData name="用 共" userId="674416862f0b68f3" providerId="LiveId" clId="{BF312F67-60FC-4168-BA91-262C5CD141F3}" dt="2022-11-15T17:25:32.933" v="4731" actId="47"/>
        <pc:sldMkLst>
          <pc:docMk/>
          <pc:sldMk cId="1781656946" sldId="264"/>
        </pc:sldMkLst>
        <pc:spChg chg="mod">
          <ac:chgData name="用 共" userId="674416862f0b68f3" providerId="LiveId" clId="{BF312F67-60FC-4168-BA91-262C5CD141F3}" dt="2022-11-14T16:49:37.532" v="2294" actId="20577"/>
          <ac:spMkLst>
            <pc:docMk/>
            <pc:sldMk cId="1781656946" sldId="264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4T16:50:22.087" v="2296" actId="478"/>
          <ac:spMkLst>
            <pc:docMk/>
            <pc:sldMk cId="1781656946" sldId="264"/>
            <ac:spMk id="3" creationId="{5CFA52AD-C3D1-F4F8-406D-55B412CF8BF7}"/>
          </ac:spMkLst>
        </pc:spChg>
        <pc:spChg chg="add mod ord">
          <ac:chgData name="用 共" userId="674416862f0b68f3" providerId="LiveId" clId="{BF312F67-60FC-4168-BA91-262C5CD141F3}" dt="2022-11-14T16:49:41.744" v="2295" actId="14100"/>
          <ac:spMkLst>
            <pc:docMk/>
            <pc:sldMk cId="1781656946" sldId="264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4T16:51:02.081" v="2297"/>
          <ac:spMkLst>
            <pc:docMk/>
            <pc:sldMk cId="1781656946" sldId="264"/>
            <ac:spMk id="6" creationId="{462238A1-2FA5-1FCB-742E-A3639555EA75}"/>
          </ac:spMkLst>
        </pc:spChg>
        <pc:spChg chg="add del mod">
          <ac:chgData name="用 共" userId="674416862f0b68f3" providerId="LiveId" clId="{BF312F67-60FC-4168-BA91-262C5CD141F3}" dt="2022-11-14T16:51:44.068" v="2298" actId="478"/>
          <ac:spMkLst>
            <pc:docMk/>
            <pc:sldMk cId="1781656946" sldId="264"/>
            <ac:spMk id="8" creationId="{77D879FE-09DA-E981-E2F5-01521DAEF01D}"/>
          </ac:spMkLst>
        </pc:spChg>
        <pc:spChg chg="mod topLvl">
          <ac:chgData name="用 共" userId="674416862f0b68f3" providerId="LiveId" clId="{BF312F67-60FC-4168-BA91-262C5CD141F3}" dt="2022-11-14T17:28:33.479" v="2862" actId="14100"/>
          <ac:spMkLst>
            <pc:docMk/>
            <pc:sldMk cId="1781656946" sldId="264"/>
            <ac:spMk id="10" creationId="{B6A401D8-E4D4-36AF-B0C5-5D93F700C5FC}"/>
          </ac:spMkLst>
        </pc:spChg>
        <pc:spChg chg="add mod">
          <ac:chgData name="用 共" userId="674416862f0b68f3" providerId="LiveId" clId="{BF312F67-60FC-4168-BA91-262C5CD141F3}" dt="2022-11-14T17:08:12.439" v="2353" actId="571"/>
          <ac:spMkLst>
            <pc:docMk/>
            <pc:sldMk cId="1781656946" sldId="264"/>
            <ac:spMk id="12" creationId="{6F113556-BB2B-F51A-1B0F-37931986F88C}"/>
          </ac:spMkLst>
        </pc:spChg>
        <pc:spChg chg="add mod">
          <ac:chgData name="用 共" userId="674416862f0b68f3" providerId="LiveId" clId="{BF312F67-60FC-4168-BA91-262C5CD141F3}" dt="2022-11-14T17:08:48.754" v="2408" actId="1076"/>
          <ac:spMkLst>
            <pc:docMk/>
            <pc:sldMk cId="1781656946" sldId="264"/>
            <ac:spMk id="13" creationId="{5A8980DD-AC3E-3CC2-50C5-FF4A67A45C30}"/>
          </ac:spMkLst>
        </pc:spChg>
        <pc:spChg chg="add mod">
          <ac:chgData name="用 共" userId="674416862f0b68f3" providerId="LiveId" clId="{BF312F67-60FC-4168-BA91-262C5CD141F3}" dt="2022-11-14T17:28:36.525" v="2864" actId="14100"/>
          <ac:spMkLst>
            <pc:docMk/>
            <pc:sldMk cId="1781656946" sldId="264"/>
            <ac:spMk id="14" creationId="{F482B57A-9040-82BD-68E2-3E15FAD263CA}"/>
          </ac:spMkLst>
        </pc:spChg>
        <pc:spChg chg="add del mod">
          <ac:chgData name="用 共" userId="674416862f0b68f3" providerId="LiveId" clId="{BF312F67-60FC-4168-BA91-262C5CD141F3}" dt="2022-11-14T17:27:40.968" v="2842" actId="478"/>
          <ac:spMkLst>
            <pc:docMk/>
            <pc:sldMk cId="1781656946" sldId="264"/>
            <ac:spMk id="15" creationId="{9C55600D-DEFF-8F26-591F-A896231DD69F}"/>
          </ac:spMkLst>
        </pc:spChg>
        <pc:spChg chg="add mod">
          <ac:chgData name="用 共" userId="674416862f0b68f3" providerId="LiveId" clId="{BF312F67-60FC-4168-BA91-262C5CD141F3}" dt="2022-11-14T17:28:39.218" v="2865" actId="14100"/>
          <ac:spMkLst>
            <pc:docMk/>
            <pc:sldMk cId="1781656946" sldId="264"/>
            <ac:spMk id="16" creationId="{1F805ABE-CE96-E9A0-0780-86A3909111A8}"/>
          </ac:spMkLst>
        </pc:spChg>
        <pc:grpChg chg="add del mod">
          <ac:chgData name="用 共" userId="674416862f0b68f3" providerId="LiveId" clId="{BF312F67-60FC-4168-BA91-262C5CD141F3}" dt="2022-11-14T16:51:44.068" v="2298" actId="478"/>
          <ac:grpSpMkLst>
            <pc:docMk/>
            <pc:sldMk cId="1781656946" sldId="264"/>
            <ac:grpSpMk id="5" creationId="{39E4C4D8-8B79-6198-4883-F28B81A1100D}"/>
          </ac:grpSpMkLst>
        </pc:grpChg>
        <pc:grpChg chg="add del mod">
          <ac:chgData name="用 共" userId="674416862f0b68f3" providerId="LiveId" clId="{BF312F67-60FC-4168-BA91-262C5CD141F3}" dt="2022-11-14T16:51:48.198" v="2300" actId="165"/>
          <ac:grpSpMkLst>
            <pc:docMk/>
            <pc:sldMk cId="1781656946" sldId="264"/>
            <ac:grpSpMk id="9" creationId="{38373203-A139-9C5A-4173-1F2EB473CE8E}"/>
          </ac:grpSpMkLst>
        </pc:grpChg>
        <pc:picChg chg="mod">
          <ac:chgData name="用 共" userId="674416862f0b68f3" providerId="LiveId" clId="{BF312F67-60FC-4168-BA91-262C5CD141F3}" dt="2022-11-14T16:51:02.081" v="2297"/>
          <ac:picMkLst>
            <pc:docMk/>
            <pc:sldMk cId="1781656946" sldId="264"/>
            <ac:picMk id="7" creationId="{3C598CAC-43BC-C2CE-A151-4DC0C41A5557}"/>
          </ac:picMkLst>
        </pc:picChg>
        <pc:picChg chg="del mod topLvl">
          <ac:chgData name="用 共" userId="674416862f0b68f3" providerId="LiveId" clId="{BF312F67-60FC-4168-BA91-262C5CD141F3}" dt="2022-11-14T16:51:50.136" v="2301" actId="478"/>
          <ac:picMkLst>
            <pc:docMk/>
            <pc:sldMk cId="1781656946" sldId="264"/>
            <ac:picMk id="11" creationId="{5A8D8503-0AC6-18D5-4D75-F23601647B4B}"/>
          </ac:picMkLst>
        </pc:picChg>
      </pc:sldChg>
      <pc:sldChg chg="addSp delSp modSp add del mod modAnim">
        <pc:chgData name="用 共" userId="674416862f0b68f3" providerId="LiveId" clId="{BF312F67-60FC-4168-BA91-262C5CD141F3}" dt="2022-11-14T16:32:27.938" v="2249" actId="47"/>
        <pc:sldMkLst>
          <pc:docMk/>
          <pc:sldMk cId="1973757781" sldId="264"/>
        </pc:sldMkLst>
        <pc:spChg chg="add del mod">
          <ac:chgData name="用 共" userId="674416862f0b68f3" providerId="LiveId" clId="{BF312F67-60FC-4168-BA91-262C5CD141F3}" dt="2022-11-14T16:32:24.842" v="2247" actId="21"/>
          <ac:spMkLst>
            <pc:docMk/>
            <pc:sldMk cId="1973757781" sldId="264"/>
            <ac:spMk id="3" creationId="{68A9B207-3D70-EB2E-D640-4B5427369645}"/>
          </ac:spMkLst>
        </pc:spChg>
        <pc:spChg chg="add del mod">
          <ac:chgData name="用 共" userId="674416862f0b68f3" providerId="LiveId" clId="{BF312F67-60FC-4168-BA91-262C5CD141F3}" dt="2022-11-14T16:32:24.842" v="2247" actId="21"/>
          <ac:spMkLst>
            <pc:docMk/>
            <pc:sldMk cId="1973757781" sldId="264"/>
            <ac:spMk id="5" creationId="{C9F29F11-855B-3885-3134-5F2B1DD97E0B}"/>
          </ac:spMkLst>
        </pc:spChg>
      </pc:sldChg>
      <pc:sldChg chg="addSp delSp modSp add mod modTransition delAnim">
        <pc:chgData name="用 共" userId="674416862f0b68f3" providerId="LiveId" clId="{BF312F67-60FC-4168-BA91-262C5CD141F3}" dt="2022-11-17T15:54:13.224" v="5266"/>
        <pc:sldMkLst>
          <pc:docMk/>
          <pc:sldMk cId="3783463347" sldId="265"/>
        </pc:sldMkLst>
        <pc:spChg chg="add del mod">
          <ac:chgData name="用 共" userId="674416862f0b68f3" providerId="LiveId" clId="{BF312F67-60FC-4168-BA91-262C5CD141F3}" dt="2022-11-14T17:34:07.306" v="2985" actId="478"/>
          <ac:spMkLst>
            <pc:docMk/>
            <pc:sldMk cId="3783463347" sldId="265"/>
            <ac:spMk id="3" creationId="{3FECEA74-43BB-A142-EA16-C69C3942A8EA}"/>
          </ac:spMkLst>
        </pc:spChg>
        <pc:spChg chg="add del mod">
          <ac:chgData name="用 共" userId="674416862f0b68f3" providerId="LiveId" clId="{BF312F67-60FC-4168-BA91-262C5CD141F3}" dt="2022-11-14T17:16:32.233" v="2558" actId="478"/>
          <ac:spMkLst>
            <pc:docMk/>
            <pc:sldMk cId="3783463347" sldId="265"/>
            <ac:spMk id="5" creationId="{328C18B6-48F8-C373-6846-086FFD30482A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7" creationId="{05C5FD68-7B50-BBBD-19A7-8357256E004B}"/>
          </ac:spMkLst>
        </pc:spChg>
        <pc:spChg chg="add del mod">
          <ac:chgData name="用 共" userId="674416862f0b68f3" providerId="LiveId" clId="{BF312F67-60FC-4168-BA91-262C5CD141F3}" dt="2022-11-14T17:14:12.810" v="2490" actId="478"/>
          <ac:spMkLst>
            <pc:docMk/>
            <pc:sldMk cId="3783463347" sldId="265"/>
            <ac:spMk id="8" creationId="{110D3A5B-351F-68C6-D430-30BE33EFAF6B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9" creationId="{D9658BE5-E9DD-29D8-0F8F-C38C02AA25A7}"/>
          </ac:spMkLst>
        </pc:spChg>
        <pc:spChg chg="add del mod">
          <ac:chgData name="用 共" userId="674416862f0b68f3" providerId="LiveId" clId="{BF312F67-60FC-4168-BA91-262C5CD141F3}" dt="2022-11-14T17:16:42.002" v="2563" actId="478"/>
          <ac:spMkLst>
            <pc:docMk/>
            <pc:sldMk cId="3783463347" sldId="265"/>
            <ac:spMk id="11" creationId="{97E851C5-97DC-757F-21CC-CA26554174C6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13" creationId="{C9835F24-96A8-3F88-C729-19A476F24EA0}"/>
          </ac:spMkLst>
        </pc:spChg>
        <pc:spChg chg="add mod">
          <ac:chgData name="用 共" userId="674416862f0b68f3" providerId="LiveId" clId="{BF312F67-60FC-4168-BA91-262C5CD141F3}" dt="2022-11-14T17:17:19.205" v="2570" actId="108"/>
          <ac:spMkLst>
            <pc:docMk/>
            <pc:sldMk cId="3783463347" sldId="265"/>
            <ac:spMk id="16" creationId="{56674028-CD11-5BC7-0500-3193104CD362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18" creationId="{3B748E99-68C7-0445-FAA3-4C9E2E9BB3F7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4" creationId="{14BBEF7A-1085-531B-B77A-E721C5AAA399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5" creationId="{AEF90AA6-46C3-D773-4908-8EC04464D408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6" creationId="{9399A0B7-5761-63D2-133A-4FF580EA67BE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8" creationId="{81B2D907-8CC9-CADF-2425-B6813247D09F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9" creationId="{226B9460-AC46-96B7-965D-8687B102E115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40" creationId="{951B3A56-12F7-75AC-43D1-047E684FF401}"/>
          </ac:spMkLst>
        </pc:s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28" creationId="{F52D9734-881E-8282-7604-669557BE0BAB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29" creationId="{4E5A189D-E0F5-F55F-2BA8-212AF66069FA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30" creationId="{6906935F-854C-B52B-7AF3-F27F654CC9E3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31" creationId="{42AA3FCD-1C3E-86FE-B7C4-C11D4FA6588E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32" creationId="{4B525612-F3A7-FA62-ABE7-356080399944}"/>
          </ac:grpSpMkLst>
        </pc:grpChg>
        <pc:cxnChg chg="add del mod">
          <ac:chgData name="用 共" userId="674416862f0b68f3" providerId="LiveId" clId="{BF312F67-60FC-4168-BA91-262C5CD141F3}" dt="2022-11-14T17:19:02.410" v="2588" actId="478"/>
          <ac:cxnSpMkLst>
            <pc:docMk/>
            <pc:sldMk cId="3783463347" sldId="265"/>
            <ac:cxnSpMk id="20" creationId="{EB87C471-A4F3-AAD7-2112-44164A0C42AF}"/>
          </ac:cxnSpMkLst>
        </pc:cxnChg>
        <pc:cxnChg chg="add mod">
          <ac:chgData name="用 共" userId="674416862f0b68f3" providerId="LiveId" clId="{BF312F67-60FC-4168-BA91-262C5CD141F3}" dt="2022-11-14T17:34:07.306" v="2985" actId="478"/>
          <ac:cxnSpMkLst>
            <pc:docMk/>
            <pc:sldMk cId="3783463347" sldId="265"/>
            <ac:cxnSpMk id="27" creationId="{F3B40E1E-34E8-8B23-05A0-D320CE395A13}"/>
          </ac:cxnSpMkLst>
        </pc:cxnChg>
        <pc:cxnChg chg="add mod">
          <ac:chgData name="用 共" userId="674416862f0b68f3" providerId="LiveId" clId="{BF312F67-60FC-4168-BA91-262C5CD141F3}" dt="2022-11-14T17:19:06.855" v="2589" actId="108"/>
          <ac:cxnSpMkLst>
            <pc:docMk/>
            <pc:sldMk cId="3783463347" sldId="265"/>
            <ac:cxnSpMk id="41" creationId="{1210BC0C-2FFF-2888-4B9B-D9B0BF41CD52}"/>
          </ac:cxnSpMkLst>
        </pc:cxnChg>
        <pc:cxnChg chg="add mod">
          <ac:chgData name="用 共" userId="674416862f0b68f3" providerId="LiveId" clId="{BF312F67-60FC-4168-BA91-262C5CD141F3}" dt="2022-11-14T17:19:08.943" v="2590" actId="108"/>
          <ac:cxnSpMkLst>
            <pc:docMk/>
            <pc:sldMk cId="3783463347" sldId="265"/>
            <ac:cxnSpMk id="42" creationId="{8C533F31-4D47-2187-CF03-F87CF613C9CF}"/>
          </ac:cxnSpMkLst>
        </pc:cxnChg>
        <pc:cxnChg chg="add mod">
          <ac:chgData name="用 共" userId="674416862f0b68f3" providerId="LiveId" clId="{BF312F67-60FC-4168-BA91-262C5CD141F3}" dt="2022-11-14T17:19:11.400" v="2591" actId="108"/>
          <ac:cxnSpMkLst>
            <pc:docMk/>
            <pc:sldMk cId="3783463347" sldId="265"/>
            <ac:cxnSpMk id="43" creationId="{2EF8CBA4-DBCB-E166-0F12-7B0F78691CCA}"/>
          </ac:cxnSpMkLst>
        </pc:cxnChg>
        <pc:cxnChg chg="add mod">
          <ac:chgData name="用 共" userId="674416862f0b68f3" providerId="LiveId" clId="{BF312F67-60FC-4168-BA91-262C5CD141F3}" dt="2022-11-14T17:19:13.633" v="2592" actId="108"/>
          <ac:cxnSpMkLst>
            <pc:docMk/>
            <pc:sldMk cId="3783463347" sldId="265"/>
            <ac:cxnSpMk id="44" creationId="{D0EA7364-4ED2-D6E8-854C-8C1DBDB5F7EC}"/>
          </ac:cxnSpMkLst>
        </pc:cxnChg>
      </pc:sldChg>
      <pc:sldChg chg="addSp delSp modSp add del mod">
        <pc:chgData name="用 共" userId="674416862f0b68f3" providerId="LiveId" clId="{BF312F67-60FC-4168-BA91-262C5CD141F3}" dt="2022-11-14T23:45:36.975" v="3102" actId="47"/>
        <pc:sldMkLst>
          <pc:docMk/>
          <pc:sldMk cId="3455708014" sldId="266"/>
        </pc:sldMkLst>
        <pc:spChg chg="add del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3" creationId="{FCE297F0-74D4-9205-CC9D-FBD53A9F7E9D}"/>
          </ac:spMkLst>
        </pc:spChg>
        <pc:spChg chg="add del mod">
          <ac:chgData name="用 共" userId="674416862f0b68f3" providerId="LiveId" clId="{BF312F67-60FC-4168-BA91-262C5CD141F3}" dt="2022-11-14T17:29:48.767" v="2874" actId="478"/>
          <ac:spMkLst>
            <pc:docMk/>
            <pc:sldMk cId="3455708014" sldId="266"/>
            <ac:spMk id="5" creationId="{AD30B261-E856-F458-3BA8-B9657117A82B}"/>
          </ac:spMkLst>
        </pc:spChg>
        <pc:spChg chg="add del mod">
          <ac:chgData name="用 共" userId="674416862f0b68f3" providerId="LiveId" clId="{BF312F67-60FC-4168-BA91-262C5CD141F3}" dt="2022-11-14T17:29:49.792" v="2875" actId="478"/>
          <ac:spMkLst>
            <pc:docMk/>
            <pc:sldMk cId="3455708014" sldId="266"/>
            <ac:spMk id="6" creationId="{B006EC0F-3D50-5965-4752-CA49DA31E421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7" creationId="{7FA03B1D-6088-29AD-320B-8478D7E531EE}"/>
          </ac:spMkLst>
        </pc:spChg>
        <pc:spChg chg="add del mod">
          <ac:chgData name="用 共" userId="674416862f0b68f3" providerId="LiveId" clId="{BF312F67-60FC-4168-BA91-262C5CD141F3}" dt="2022-11-14T17:29:47.815" v="2873" actId="478"/>
          <ac:spMkLst>
            <pc:docMk/>
            <pc:sldMk cId="3455708014" sldId="266"/>
            <ac:spMk id="8" creationId="{EBAF4CB8-B400-492C-9D95-56CBD21B8106}"/>
          </ac:spMkLst>
        </pc:spChg>
        <pc:spChg chg="add del mod">
          <ac:chgData name="用 共" userId="674416862f0b68f3" providerId="LiveId" clId="{BF312F67-60FC-4168-BA91-262C5CD141F3}" dt="2022-11-14T17:29:50.664" v="2876" actId="478"/>
          <ac:spMkLst>
            <pc:docMk/>
            <pc:sldMk cId="3455708014" sldId="266"/>
            <ac:spMk id="9" creationId="{8BE67FE1-FE35-0A7A-DDE3-8EBB6DE11E89}"/>
          </ac:spMkLst>
        </pc:spChg>
        <pc:spChg chg="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10" creationId="{B6A401D8-E4D4-36AF-B0C5-5D93F700C5FC}"/>
          </ac:spMkLst>
        </pc:spChg>
        <pc:spChg chg="del mod">
          <ac:chgData name="用 共" userId="674416862f0b68f3" providerId="LiveId" clId="{BF312F67-60FC-4168-BA91-262C5CD141F3}" dt="2022-11-14T17:40:55.796" v="3098" actId="478"/>
          <ac:spMkLst>
            <pc:docMk/>
            <pc:sldMk cId="3455708014" sldId="266"/>
            <ac:spMk id="13" creationId="{5A8980DD-AC3E-3CC2-50C5-FF4A67A45C30}"/>
          </ac:spMkLst>
        </pc:spChg>
        <pc:spChg chg="del mod">
          <ac:chgData name="用 共" userId="674416862f0b68f3" providerId="LiveId" clId="{BF312F67-60FC-4168-BA91-262C5CD141F3}" dt="2022-11-14T17:40:52.801" v="3097" actId="478"/>
          <ac:spMkLst>
            <pc:docMk/>
            <pc:sldMk cId="3455708014" sldId="266"/>
            <ac:spMk id="14" creationId="{F482B57A-9040-82BD-68E2-3E15FAD263CA}"/>
          </ac:spMkLst>
        </pc:spChg>
        <pc:spChg chg="del mod">
          <ac:chgData name="用 共" userId="674416862f0b68f3" providerId="LiveId" clId="{BF312F67-60FC-4168-BA91-262C5CD141F3}" dt="2022-11-14T17:40:52.801" v="3097" actId="478"/>
          <ac:spMkLst>
            <pc:docMk/>
            <pc:sldMk cId="3455708014" sldId="266"/>
            <ac:spMk id="16" creationId="{1F805ABE-CE96-E9A0-0780-86A3909111A8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19" creationId="{97FBFB74-BFFF-05EE-C4CC-145D0C61D7FB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21" creationId="{56F7B2BE-E968-3E74-1565-E6D5D1F31ADA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23" creationId="{19B62F53-4907-061C-97BE-A88DEC4CFB8A}"/>
          </ac:spMkLst>
        </pc:spChg>
        <pc:spChg chg="add mod">
          <ac:chgData name="用 共" userId="674416862f0b68f3" providerId="LiveId" clId="{BF312F67-60FC-4168-BA91-262C5CD141F3}" dt="2022-11-14T17:40:02.203" v="3077" actId="1076"/>
          <ac:spMkLst>
            <pc:docMk/>
            <pc:sldMk cId="3455708014" sldId="266"/>
            <ac:spMk id="40" creationId="{358B0C03-725B-4AE6-1A7E-B23CEEF64B7E}"/>
          </ac:spMkLst>
        </pc:spChg>
        <pc:spChg chg="add mod">
          <ac:chgData name="用 共" userId="674416862f0b68f3" providerId="LiveId" clId="{BF312F67-60FC-4168-BA91-262C5CD141F3}" dt="2022-11-14T17:40:10.434" v="3084" actId="1076"/>
          <ac:spMkLst>
            <pc:docMk/>
            <pc:sldMk cId="3455708014" sldId="266"/>
            <ac:spMk id="41" creationId="{A047F421-B022-58B4-5219-30A4813088A1}"/>
          </ac:spMkLst>
        </pc:spChg>
        <pc:spChg chg="add mod">
          <ac:chgData name="用 共" userId="674416862f0b68f3" providerId="LiveId" clId="{BF312F67-60FC-4168-BA91-262C5CD141F3}" dt="2022-11-14T17:40:20.042" v="3090" actId="1076"/>
          <ac:spMkLst>
            <pc:docMk/>
            <pc:sldMk cId="3455708014" sldId="266"/>
            <ac:spMk id="42" creationId="{D3CD7060-7781-F498-637C-81AFC320E127}"/>
          </ac:spMkLst>
        </pc:spChg>
        <pc:spChg chg="add mod">
          <ac:chgData name="用 共" userId="674416862f0b68f3" providerId="LiveId" clId="{BF312F67-60FC-4168-BA91-262C5CD141F3}" dt="2022-11-14T17:40:25.044" v="3096" actId="20577"/>
          <ac:spMkLst>
            <pc:docMk/>
            <pc:sldMk cId="3455708014" sldId="266"/>
            <ac:spMk id="43" creationId="{1FA2A460-B3D9-56FA-EFF0-65F893AA49E4}"/>
          </ac:spMkLst>
        </pc:spChg>
        <pc:cxnChg chg="add del mod">
          <ac:chgData name="用 共" userId="674416862f0b68f3" providerId="LiveId" clId="{BF312F67-60FC-4168-BA91-262C5CD141F3}" dt="2022-11-14T17:36:18.496" v="3040" actId="478"/>
          <ac:cxnSpMkLst>
            <pc:docMk/>
            <pc:sldMk cId="3455708014" sldId="266"/>
            <ac:cxnSpMk id="11" creationId="{F311EABE-ED54-9A14-C429-6C6F2D452BD3}"/>
          </ac:cxnSpMkLst>
        </pc:cxnChg>
        <pc:cxnChg chg="add del mod">
          <ac:chgData name="用 共" userId="674416862f0b68f3" providerId="LiveId" clId="{BF312F67-60FC-4168-BA91-262C5CD141F3}" dt="2022-11-14T17:29:52.696" v="2877" actId="478"/>
          <ac:cxnSpMkLst>
            <pc:docMk/>
            <pc:sldMk cId="3455708014" sldId="266"/>
            <ac:cxnSpMk id="12" creationId="{F6EB0273-B675-CBB9-0A18-9F8CA04A791D}"/>
          </ac:cxnSpMkLst>
        </pc:cxnChg>
        <pc:cxnChg chg="add del mod">
          <ac:chgData name="用 共" userId="674416862f0b68f3" providerId="LiveId" clId="{BF312F67-60FC-4168-BA91-262C5CD141F3}" dt="2022-11-14T17:29:52.696" v="2877" actId="478"/>
          <ac:cxnSpMkLst>
            <pc:docMk/>
            <pc:sldMk cId="3455708014" sldId="266"/>
            <ac:cxnSpMk id="15" creationId="{0AC92F6F-3904-DA6E-34E5-BB8AC67C0CEA}"/>
          </ac:cxnSpMkLst>
        </pc:cxnChg>
        <pc:cxnChg chg="add del mod">
          <ac:chgData name="用 共" userId="674416862f0b68f3" providerId="LiveId" clId="{BF312F67-60FC-4168-BA91-262C5CD141F3}" dt="2022-11-14T17:29:52.696" v="2877" actId="478"/>
          <ac:cxnSpMkLst>
            <pc:docMk/>
            <pc:sldMk cId="3455708014" sldId="266"/>
            <ac:cxnSpMk id="17" creationId="{C7B62A89-E0FC-4D96-6FFB-FFC356CD4E30}"/>
          </ac:cxnSpMkLst>
        </pc:cxnChg>
        <pc:cxnChg chg="add del mod">
          <ac:chgData name="用 共" userId="674416862f0b68f3" providerId="LiveId" clId="{BF312F67-60FC-4168-BA91-262C5CD141F3}" dt="2022-11-14T17:29:53.680" v="2878" actId="478"/>
          <ac:cxnSpMkLst>
            <pc:docMk/>
            <pc:sldMk cId="3455708014" sldId="266"/>
            <ac:cxnSpMk id="18" creationId="{3E6BD99B-AC30-6F14-E716-EC930DDF0D07}"/>
          </ac:cxnSpMkLst>
        </pc:cxnChg>
        <pc:cxnChg chg="add mod">
          <ac:chgData name="用 共" userId="674416862f0b68f3" providerId="LiveId" clId="{BF312F67-60FC-4168-BA91-262C5CD141F3}" dt="2022-11-14T17:37:28.875" v="3060" actId="14100"/>
          <ac:cxnSpMkLst>
            <pc:docMk/>
            <pc:sldMk cId="3455708014" sldId="266"/>
            <ac:cxnSpMk id="20" creationId="{A9F88526-9369-E0F6-3F84-0A6F8754A350}"/>
          </ac:cxnSpMkLst>
        </pc:cxnChg>
        <pc:cxnChg chg="add del mod">
          <ac:chgData name="用 共" userId="674416862f0b68f3" providerId="LiveId" clId="{BF312F67-60FC-4168-BA91-262C5CD141F3}" dt="2022-11-14T17:40:52.801" v="3097" actId="478"/>
          <ac:cxnSpMkLst>
            <pc:docMk/>
            <pc:sldMk cId="3455708014" sldId="266"/>
            <ac:cxnSpMk id="22" creationId="{A9DB6ACA-5024-C724-C599-0A032D7A6D9E}"/>
          </ac:cxnSpMkLst>
        </pc:cxnChg>
        <pc:cxnChg chg="add del mod">
          <ac:chgData name="用 共" userId="674416862f0b68f3" providerId="LiveId" clId="{BF312F67-60FC-4168-BA91-262C5CD141F3}" dt="2022-11-14T17:40:52.801" v="3097" actId="478"/>
          <ac:cxnSpMkLst>
            <pc:docMk/>
            <pc:sldMk cId="3455708014" sldId="266"/>
            <ac:cxnSpMk id="24" creationId="{A7CFF12D-E633-3A41-4A03-C4049D21AC6B}"/>
          </ac:cxnSpMkLst>
        </pc:cxnChg>
        <pc:cxnChg chg="add mod">
          <ac:chgData name="用 共" userId="674416862f0b68f3" providerId="LiveId" clId="{BF312F67-60FC-4168-BA91-262C5CD141F3}" dt="2022-11-14T17:37:40.116" v="3062" actId="1076"/>
          <ac:cxnSpMkLst>
            <pc:docMk/>
            <pc:sldMk cId="3455708014" sldId="266"/>
            <ac:cxnSpMk id="31" creationId="{55AF2353-DDB5-5E31-C417-B6E558B2234E}"/>
          </ac:cxnSpMkLst>
        </pc:cxnChg>
        <pc:cxnChg chg="add mod">
          <ac:chgData name="用 共" userId="674416862f0b68f3" providerId="LiveId" clId="{BF312F67-60FC-4168-BA91-262C5CD141F3}" dt="2022-11-14T17:37:45.791" v="3063" actId="571"/>
          <ac:cxnSpMkLst>
            <pc:docMk/>
            <pc:sldMk cId="3455708014" sldId="266"/>
            <ac:cxnSpMk id="32" creationId="{63B4A38F-623B-7B38-479D-F28A82C56101}"/>
          </ac:cxnSpMkLst>
        </pc:cxnChg>
        <pc:cxnChg chg="add mod">
          <ac:chgData name="用 共" userId="674416862f0b68f3" providerId="LiveId" clId="{BF312F67-60FC-4168-BA91-262C5CD141F3}" dt="2022-11-14T17:37:48.120" v="3064" actId="571"/>
          <ac:cxnSpMkLst>
            <pc:docMk/>
            <pc:sldMk cId="3455708014" sldId="266"/>
            <ac:cxnSpMk id="33" creationId="{3BF3BAB7-BCEA-1BC5-9F45-5C829CBB3352}"/>
          </ac:cxnSpMkLst>
        </pc:cxnChg>
        <pc:cxnChg chg="add mod">
          <ac:chgData name="用 共" userId="674416862f0b68f3" providerId="LiveId" clId="{BF312F67-60FC-4168-BA91-262C5CD141F3}" dt="2022-11-14T17:37:52.258" v="3065" actId="571"/>
          <ac:cxnSpMkLst>
            <pc:docMk/>
            <pc:sldMk cId="3455708014" sldId="266"/>
            <ac:cxnSpMk id="34" creationId="{9C8BC673-BE33-3431-649F-81678D041E36}"/>
          </ac:cxnSpMkLst>
        </pc:cxnChg>
        <pc:cxnChg chg="add mod">
          <ac:chgData name="用 共" userId="674416862f0b68f3" providerId="LiveId" clId="{BF312F67-60FC-4168-BA91-262C5CD141F3}" dt="2022-11-14T17:39:34.868" v="3070" actId="108"/>
          <ac:cxnSpMkLst>
            <pc:docMk/>
            <pc:sldMk cId="3455708014" sldId="266"/>
            <ac:cxnSpMk id="36" creationId="{9A2CEF6B-041E-D96A-D5E9-CAC103CB8B48}"/>
          </ac:cxnSpMkLst>
        </pc:cxnChg>
        <pc:cxnChg chg="add mod">
          <ac:chgData name="用 共" userId="674416862f0b68f3" providerId="LiveId" clId="{BF312F67-60FC-4168-BA91-262C5CD141F3}" dt="2022-11-14T17:39:32.313" v="3069" actId="108"/>
          <ac:cxnSpMkLst>
            <pc:docMk/>
            <pc:sldMk cId="3455708014" sldId="266"/>
            <ac:cxnSpMk id="38" creationId="{352C53CD-C518-441B-FE5A-E96F63BE0F6C}"/>
          </ac:cxnSpMkLst>
        </pc:cxnChg>
      </pc:sldChg>
      <pc:sldChg chg="addSp delSp modSp add del mod delAnim modAnim">
        <pc:chgData name="用 共" userId="674416862f0b68f3" providerId="LiveId" clId="{BF312F67-60FC-4168-BA91-262C5CD141F3}" dt="2022-11-14T23:56:45.519" v="3311" actId="47"/>
        <pc:sldMkLst>
          <pc:docMk/>
          <pc:sldMk cId="2236454868" sldId="267"/>
        </pc:sldMkLst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3" creationId="{C7CF13AB-B066-1E83-6CC4-5EF73FDA167B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5" creationId="{3349EF9A-31E0-CD5C-A173-D6E2F373A197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6" creationId="{DB9BA5A6-AB00-3E01-4D3D-C4A76FA90542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7" creationId="{D87C05E4-223C-9252-6D23-68D2C3F23DA9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8" creationId="{5208E1A8-5FEE-C1A2-2CEE-0AB4240E1BCC}"/>
          </ac:spMkLst>
        </pc:spChg>
        <pc:spChg chg="add del mod">
          <ac:chgData name="用 共" userId="674416862f0b68f3" providerId="LiveId" clId="{BF312F67-60FC-4168-BA91-262C5CD141F3}" dt="2022-11-14T23:54:17.417" v="3248" actId="21"/>
          <ac:spMkLst>
            <pc:docMk/>
            <pc:sldMk cId="2236454868" sldId="267"/>
            <ac:spMk id="9" creationId="{E17515AE-2393-C350-377D-726D5738F42C}"/>
          </ac:spMkLst>
        </pc:spChg>
        <pc:spChg chg="del">
          <ac:chgData name="用 共" userId="674416862f0b68f3" providerId="LiveId" clId="{BF312F67-60FC-4168-BA91-262C5CD141F3}" dt="2022-11-14T23:45:39.910" v="3103" actId="478"/>
          <ac:spMkLst>
            <pc:docMk/>
            <pc:sldMk cId="2236454868" sldId="267"/>
            <ac:spMk id="10" creationId="{B6A401D8-E4D4-36AF-B0C5-5D93F700C5FC}"/>
          </ac:spMkLst>
        </pc:spChg>
        <pc:spChg chg="mod">
          <ac:chgData name="用 共" userId="674416862f0b68f3" providerId="LiveId" clId="{BF312F67-60FC-4168-BA91-262C5CD141F3}" dt="2022-11-14T23:46:49.166" v="3202" actId="14100"/>
          <ac:spMkLst>
            <pc:docMk/>
            <pc:sldMk cId="2236454868" sldId="267"/>
            <ac:spMk id="13" creationId="{5A8980DD-AC3E-3CC2-50C5-FF4A67A45C30}"/>
          </ac:spMkLst>
        </pc:spChg>
        <pc:spChg chg="del">
          <ac:chgData name="用 共" userId="674416862f0b68f3" providerId="LiveId" clId="{BF312F67-60FC-4168-BA91-262C5CD141F3}" dt="2022-11-14T23:45:41.186" v="3104" actId="478"/>
          <ac:spMkLst>
            <pc:docMk/>
            <pc:sldMk cId="2236454868" sldId="267"/>
            <ac:spMk id="14" creationId="{F482B57A-9040-82BD-68E2-3E15FAD263CA}"/>
          </ac:spMkLst>
        </pc:spChg>
        <pc:spChg chg="del">
          <ac:chgData name="用 共" userId="674416862f0b68f3" providerId="LiveId" clId="{BF312F67-60FC-4168-BA91-262C5CD141F3}" dt="2022-11-14T23:45:42.302" v="3105" actId="478"/>
          <ac:spMkLst>
            <pc:docMk/>
            <pc:sldMk cId="2236454868" sldId="267"/>
            <ac:spMk id="16" creationId="{1F805ABE-CE96-E9A0-0780-86A3909111A8}"/>
          </ac:spMkLst>
        </pc:spChg>
      </pc:sldChg>
      <pc:sldChg chg="add del">
        <pc:chgData name="用 共" userId="674416862f0b68f3" providerId="LiveId" clId="{BF312F67-60FC-4168-BA91-262C5CD141F3}" dt="2022-11-14T23:45:33.443" v="3100" actId="47"/>
        <pc:sldMkLst>
          <pc:docMk/>
          <pc:sldMk cId="3731793397" sldId="267"/>
        </pc:sldMkLst>
      </pc:sldChg>
      <pc:sldChg chg="delSp modSp new del mod">
        <pc:chgData name="用 共" userId="674416862f0b68f3" providerId="LiveId" clId="{BF312F67-60FC-4168-BA91-262C5CD141F3}" dt="2022-11-14T23:46:24.708" v="3152" actId="47"/>
        <pc:sldMkLst>
          <pc:docMk/>
          <pc:sldMk cId="2093796945" sldId="268"/>
        </pc:sldMkLst>
        <pc:spChg chg="del mod">
          <ac:chgData name="用 共" userId="674416862f0b68f3" providerId="LiveId" clId="{BF312F67-60FC-4168-BA91-262C5CD141F3}" dt="2022-11-14T23:46:22.096" v="3151" actId="478"/>
          <ac:spMkLst>
            <pc:docMk/>
            <pc:sldMk cId="2093796945" sldId="268"/>
            <ac:spMk id="2" creationId="{CD301A5A-D7AB-52EE-6F3C-CA345D5A6419}"/>
          </ac:spMkLst>
        </pc:spChg>
      </pc:sldChg>
      <pc:sldChg chg="addSp delSp modSp add del mod ord modTransition">
        <pc:chgData name="用 共" userId="674416862f0b68f3" providerId="LiveId" clId="{BF312F67-60FC-4168-BA91-262C5CD141F3}" dt="2022-11-17T18:16:27.233" v="8513" actId="18676"/>
        <pc:sldMkLst>
          <pc:docMk/>
          <pc:sldMk cId="4054332931" sldId="268"/>
        </pc:sldMkLst>
        <pc:spChg chg="add del mod">
          <ac:chgData name="用 共" userId="674416862f0b68f3" providerId="LiveId" clId="{BF312F67-60FC-4168-BA91-262C5CD141F3}" dt="2022-11-17T17:59:25.755" v="8164" actId="20577"/>
          <ac:spMkLst>
            <pc:docMk/>
            <pc:sldMk cId="4054332931" sldId="26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3" creationId="{C7CF13AB-B066-1E83-6CC4-5EF73FDA167B}"/>
          </ac:spMkLst>
        </pc:spChg>
        <pc:spChg chg="add del">
          <ac:chgData name="用 共" userId="674416862f0b68f3" providerId="LiveId" clId="{BF312F67-60FC-4168-BA91-262C5CD141F3}" dt="2022-11-17T17:59:39.259" v="8169" actId="478"/>
          <ac:spMkLst>
            <pc:docMk/>
            <pc:sldMk cId="4054332931" sldId="268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5" creationId="{3349EF9A-31E0-CD5C-A173-D6E2F373A197}"/>
          </ac:spMkLst>
        </pc:spChg>
        <pc:spChg chg="add del mod">
          <ac:chgData name="用 共" userId="674416862f0b68f3" providerId="LiveId" clId="{BF312F67-60FC-4168-BA91-262C5CD141F3}" dt="2022-11-17T17:59:21.119" v="8162" actId="478"/>
          <ac:spMkLst>
            <pc:docMk/>
            <pc:sldMk cId="4054332931" sldId="268"/>
            <ac:spMk id="5" creationId="{F3B7F84D-9D34-EE82-5BA9-795C8B3A1D49}"/>
          </ac:spMkLst>
        </pc:spChg>
        <pc:spChg chg="add del mod">
          <ac:chgData name="用 共" userId="674416862f0b68f3" providerId="LiveId" clId="{BF312F67-60FC-4168-BA91-262C5CD141F3}" dt="2022-11-17T17:59:20.655" v="8161"/>
          <ac:spMkLst>
            <pc:docMk/>
            <pc:sldMk cId="4054332931" sldId="268"/>
            <ac:spMk id="6" creationId="{C1FA9663-BFBE-270D-C34B-5CE1A8CCCEAE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6" creationId="{DB9BA5A6-AB00-3E01-4D3D-C4A76FA90542}"/>
          </ac:spMkLst>
        </pc:spChg>
        <pc:spChg chg="add del mod">
          <ac:chgData name="用 共" userId="674416862f0b68f3" providerId="LiveId" clId="{BF312F67-60FC-4168-BA91-262C5CD141F3}" dt="2022-11-17T17:59:20.655" v="8161"/>
          <ac:spMkLst>
            <pc:docMk/>
            <pc:sldMk cId="4054332931" sldId="268"/>
            <ac:spMk id="7" creationId="{248419D7-8E4D-74B4-6C17-B8FE8DA15C9F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7" creationId="{D87C05E4-223C-9252-6D23-68D2C3F23DA9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8" creationId="{5208E1A8-5FEE-C1A2-2CEE-0AB4240E1BCC}"/>
          </ac:spMkLst>
        </pc:spChg>
        <pc:spChg chg="add del mod">
          <ac:chgData name="用 共" userId="674416862f0b68f3" providerId="LiveId" clId="{BF312F67-60FC-4168-BA91-262C5CD141F3}" dt="2022-11-17T17:59:34.367" v="8166"/>
          <ac:spMkLst>
            <pc:docMk/>
            <pc:sldMk cId="4054332931" sldId="268"/>
            <ac:spMk id="8" creationId="{605B3D74-B1EF-1425-16E7-F60953E1EC1A}"/>
          </ac:spMkLst>
        </pc:spChg>
        <pc:spChg chg="add mod ord">
          <ac:chgData name="用 共" userId="674416862f0b68f3" providerId="LiveId" clId="{BF312F67-60FC-4168-BA91-262C5CD141F3}" dt="2022-11-17T17:59:38.050" v="8168" actId="13244"/>
          <ac:spMkLst>
            <pc:docMk/>
            <pc:sldMk cId="4054332931" sldId="268"/>
            <ac:spMk id="9" creationId="{DBBCF62B-8E48-E088-C44C-A01BF97017FB}"/>
          </ac:spMkLst>
        </pc:spChg>
        <pc:spChg chg="add del mod">
          <ac:chgData name="用 共" userId="674416862f0b68f3" providerId="LiveId" clId="{BF312F67-60FC-4168-BA91-262C5CD141F3}" dt="2022-11-14T23:53:55.848" v="3243" actId="478"/>
          <ac:spMkLst>
            <pc:docMk/>
            <pc:sldMk cId="4054332931" sldId="268"/>
            <ac:spMk id="9" creationId="{DFA2DC73-C5CA-96A7-2AC7-082C69CA09C2}"/>
          </ac:spMkLst>
        </pc:spChg>
        <pc:spChg chg="add del mod">
          <ac:chgData name="用 共" userId="674416862f0b68f3" providerId="LiveId" clId="{BF312F67-60FC-4168-BA91-262C5CD141F3}" dt="2022-11-14T23:54:45.474" v="3284" actId="478"/>
          <ac:spMkLst>
            <pc:docMk/>
            <pc:sldMk cId="4054332931" sldId="268"/>
            <ac:spMk id="10" creationId="{9B16F81C-37C9-EA16-A5C5-67C434F300B4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2" creationId="{6A6E86DB-F5E9-609C-3312-4C97411CF01D}"/>
          </ac:spMkLst>
        </pc:spChg>
        <pc:spChg chg="mod">
          <ac:chgData name="用 共" userId="674416862f0b68f3" providerId="LiveId" clId="{BF312F67-60FC-4168-BA91-262C5CD141F3}" dt="2022-11-15T03:05:57.255" v="3837" actId="1076"/>
          <ac:spMkLst>
            <pc:docMk/>
            <pc:sldMk cId="4054332931" sldId="268"/>
            <ac:spMk id="13" creationId="{5A8980DD-AC3E-3CC2-50C5-FF4A67A45C30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4" creationId="{45B62AFE-CB67-06D2-9910-65A47DE95263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5" creationId="{ABA8E57B-857C-64E5-C072-902DAC3A871E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6" creationId="{809A7175-E847-89CD-9089-A9989FB1DD60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7" creationId="{7B7C55F6-1381-0271-A52F-904C338AF60E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8" creationId="{D087417B-76E6-E036-4916-433F9DAF368C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9" creationId="{3D64A274-33F2-8DBC-53BA-09B8F5ED52EB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0" creationId="{ECB3BEEC-F61E-12AD-7221-51C49211B0FC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1" creationId="{8270D366-A00A-60B4-E53F-9B220CE7AC7F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2" creationId="{398AD705-15E9-54B8-85F7-BEBA4930443D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3" creationId="{DE1DCEEB-8352-E23B-BE47-404D01114248}"/>
          </ac:spMkLst>
        </pc:spChg>
        <pc:picChg chg="add mod">
          <ac:chgData name="用 共" userId="674416862f0b68f3" providerId="LiveId" clId="{BF312F67-60FC-4168-BA91-262C5CD141F3}" dt="2022-11-14T23:56:38.757" v="3310" actId="1076"/>
          <ac:picMkLst>
            <pc:docMk/>
            <pc:sldMk cId="4054332931" sldId="268"/>
            <ac:picMk id="11" creationId="{26DCBD0F-EC50-A2C4-1C73-D284E9C2178F}"/>
          </ac:picMkLst>
        </pc:picChg>
      </pc:sldChg>
      <pc:sldChg chg="addSp modSp add del mod modAnim">
        <pc:chgData name="用 共" userId="674416862f0b68f3" providerId="LiveId" clId="{BF312F67-60FC-4168-BA91-262C5CD141F3}" dt="2022-11-15T02:10:01.103" v="3834" actId="47"/>
        <pc:sldMkLst>
          <pc:docMk/>
          <pc:sldMk cId="2159614950" sldId="269"/>
        </pc:sldMkLst>
        <pc:spChg chg="add mod">
          <ac:chgData name="用 共" userId="674416862f0b68f3" providerId="LiveId" clId="{BF312F67-60FC-4168-BA91-262C5CD141F3}" dt="2022-11-14T23:57:21.968" v="3335" actId="1076"/>
          <ac:spMkLst>
            <pc:docMk/>
            <pc:sldMk cId="2159614950" sldId="269"/>
            <ac:spMk id="3" creationId="{8BAF706D-0CB1-128E-3233-4DCEC2D2D20B}"/>
          </ac:spMkLst>
        </pc:spChg>
        <pc:spChg chg="add mod">
          <ac:chgData name="用 共" userId="674416862f0b68f3" providerId="LiveId" clId="{BF312F67-60FC-4168-BA91-262C5CD141F3}" dt="2022-11-15T02:09:52.751" v="3833" actId="14100"/>
          <ac:spMkLst>
            <pc:docMk/>
            <pc:sldMk cId="2159614950" sldId="269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0:57:18.783" v="3507" actId="1076"/>
          <ac:spMkLst>
            <pc:docMk/>
            <pc:sldMk cId="2159614950" sldId="269"/>
            <ac:spMk id="6" creationId="{1688EA67-D244-BD65-B815-3131C229A2A6}"/>
          </ac:spMkLst>
        </pc:spChg>
        <pc:spChg chg="add mod">
          <ac:chgData name="用 共" userId="674416862f0b68f3" providerId="LiveId" clId="{BF312F67-60FC-4168-BA91-262C5CD141F3}" dt="2022-11-15T02:07:44.860" v="3808"/>
          <ac:spMkLst>
            <pc:docMk/>
            <pc:sldMk cId="2159614950" sldId="269"/>
            <ac:spMk id="7" creationId="{0934D832-4E1B-521A-A044-8F6A1CD4ACC9}"/>
          </ac:spMkLst>
        </pc:spChg>
        <pc:spChg chg="mod">
          <ac:chgData name="用 共" userId="674416862f0b68f3" providerId="LiveId" clId="{BF312F67-60FC-4168-BA91-262C5CD141F3}" dt="2022-11-14T23:57:48.535" v="3411" actId="20577"/>
          <ac:spMkLst>
            <pc:docMk/>
            <pc:sldMk cId="2159614950" sldId="269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896" v="3789" actId="207"/>
          <ac:spMkLst>
            <pc:docMk/>
            <pc:sldMk cId="2159614950" sldId="269"/>
            <ac:spMk id="19" creationId="{3D64A274-33F2-8DBC-53BA-09B8F5ED52EB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4145879798" sldId="269"/>
        </pc:sldMkLst>
        <pc:spChg chg="mod">
          <ac:chgData name="用 共" userId="674416862f0b68f3" providerId="LiveId" clId="{BF312F67-60FC-4168-BA91-262C5CD141F3}" dt="2022-11-17T17:59:46.587" v="8171" actId="20577"/>
          <ac:spMkLst>
            <pc:docMk/>
            <pc:sldMk cId="4145879798" sldId="269"/>
            <ac:spMk id="2" creationId="{D60F989F-5422-EC4E-A4FF-B218D7B3DEF5}"/>
          </ac:spMkLst>
        </pc:spChg>
        <pc:spChg chg="add mod">
          <ac:chgData name="用 共" userId="674416862f0b68f3" providerId="LiveId" clId="{BF312F67-60FC-4168-BA91-262C5CD141F3}" dt="2022-11-15T03:07:48.147" v="3937" actId="1076"/>
          <ac:spMkLst>
            <pc:docMk/>
            <pc:sldMk cId="4145879798" sldId="269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7:59:47.900" v="8172" actId="478"/>
          <ac:spMkLst>
            <pc:docMk/>
            <pc:sldMk cId="4145879798" sldId="269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03:08:17.728" v="4021" actId="20577"/>
          <ac:spMkLst>
            <pc:docMk/>
            <pc:sldMk cId="4145879798" sldId="269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7:59:50.013" v="8174" actId="167"/>
          <ac:spMkLst>
            <pc:docMk/>
            <pc:sldMk cId="4145879798" sldId="269"/>
            <ac:spMk id="6" creationId="{EDD8B29B-2525-38DB-2952-D5BCCC35A3AE}"/>
          </ac:spMkLst>
        </pc:spChg>
        <pc:spChg chg="mod">
          <ac:chgData name="用 共" userId="674416862f0b68f3" providerId="LiveId" clId="{BF312F67-60FC-4168-BA91-262C5CD141F3}" dt="2022-11-15T03:07:34.984" v="3934" actId="14100"/>
          <ac:spMkLst>
            <pc:docMk/>
            <pc:sldMk cId="4145879798" sldId="269"/>
            <ac:spMk id="13" creationId="{5A8980DD-AC3E-3CC2-50C5-FF4A67A45C30}"/>
          </ac:spMkLst>
        </pc:spChg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1672618420" sldId="270"/>
        </pc:sldMkLst>
        <pc:spChg chg="mod">
          <ac:chgData name="用 共" userId="674416862f0b68f3" providerId="LiveId" clId="{BF312F67-60FC-4168-BA91-262C5CD141F3}" dt="2022-11-17T17:59:52.826" v="8177" actId="20577"/>
          <ac:spMkLst>
            <pc:docMk/>
            <pc:sldMk cId="1672618420" sldId="27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7:59:51.771" v="8175" actId="478"/>
          <ac:spMkLst>
            <pc:docMk/>
            <pc:sldMk cId="1672618420" sldId="270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03:08:30.456" v="4023" actId="478"/>
          <ac:spMkLst>
            <pc:docMk/>
            <pc:sldMk cId="1672618420" sldId="270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7:59:55.297" v="8179" actId="167"/>
          <ac:spMkLst>
            <pc:docMk/>
            <pc:sldMk cId="1672618420" sldId="270"/>
            <ac:spMk id="5" creationId="{B970D36F-2593-B6A7-1AD1-B7330A6F5642}"/>
          </ac:spMkLst>
        </pc:spChg>
        <pc:spChg chg="add mod">
          <ac:chgData name="用 共" userId="674416862f0b68f3" providerId="LiveId" clId="{BF312F67-60FC-4168-BA91-262C5CD141F3}" dt="2022-11-15T03:08:54.044" v="4028" actId="1076"/>
          <ac:spMkLst>
            <pc:docMk/>
            <pc:sldMk cId="1672618420" sldId="270"/>
            <ac:spMk id="6" creationId="{9D4685D4-FCE7-9C74-A582-ADD6D9F75E10}"/>
          </ac:spMkLst>
        </pc:spChg>
        <pc:spChg chg="add del mod">
          <ac:chgData name="用 共" userId="674416862f0b68f3" providerId="LiveId" clId="{BF312F67-60FC-4168-BA91-262C5CD141F3}" dt="2022-11-15T03:09:38.720" v="4075" actId="21"/>
          <ac:spMkLst>
            <pc:docMk/>
            <pc:sldMk cId="1672618420" sldId="270"/>
            <ac:spMk id="7" creationId="{7FC4BE7A-9E9E-B41D-A41B-F97851655972}"/>
          </ac:spMkLst>
        </pc:spChg>
        <pc:spChg chg="add mod">
          <ac:chgData name="用 共" userId="674416862f0b68f3" providerId="LiveId" clId="{BF312F67-60FC-4168-BA91-262C5CD141F3}" dt="2022-11-15T07:05:57.386" v="4118"/>
          <ac:spMkLst>
            <pc:docMk/>
            <pc:sldMk cId="1672618420" sldId="270"/>
            <ac:spMk id="8" creationId="{94A5A56F-2B57-39F8-1A2D-BA05A9C4469A}"/>
          </ac:spMkLst>
        </pc:spChg>
        <pc:spChg chg="mod">
          <ac:chgData name="用 共" userId="674416862f0b68f3" providerId="LiveId" clId="{BF312F67-60FC-4168-BA91-262C5CD141F3}" dt="2022-11-15T03:08:40.905" v="4025" actId="1076"/>
          <ac:spMkLst>
            <pc:docMk/>
            <pc:sldMk cId="1672618420" sldId="270"/>
            <ac:spMk id="20" creationId="{ECB3BEEC-F61E-12AD-7221-51C49211B0FC}"/>
          </ac:spMkLst>
        </pc:spChg>
      </pc:sldChg>
      <pc:sldChg chg="addSp delSp modSp add del mod">
        <pc:chgData name="用 共" userId="674416862f0b68f3" providerId="LiveId" clId="{BF312F67-60FC-4168-BA91-262C5CD141F3}" dt="2022-11-15T02:10:01.103" v="3834" actId="47"/>
        <pc:sldMkLst>
          <pc:docMk/>
          <pc:sldMk cId="3967630495" sldId="270"/>
        </pc:sldMkLst>
        <pc:spChg chg="mod">
          <ac:chgData name="用 共" userId="674416862f0b68f3" providerId="LiveId" clId="{BF312F67-60FC-4168-BA91-262C5CD141F3}" dt="2022-11-14T23:58:30.797" v="3428" actId="1076"/>
          <ac:spMkLst>
            <pc:docMk/>
            <pc:sldMk cId="3967630495" sldId="270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0:57:31.527" v="3512" actId="20577"/>
          <ac:spMkLst>
            <pc:docMk/>
            <pc:sldMk cId="3967630495" sldId="270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47.714" v="3809"/>
          <ac:spMkLst>
            <pc:docMk/>
            <pc:sldMk cId="3967630495" sldId="270"/>
            <ac:spMk id="6" creationId="{017FA08E-F6AF-34EA-B940-BE7475777754}"/>
          </ac:spMkLst>
        </pc:spChg>
        <pc:spChg chg="add del mod">
          <ac:chgData name="用 共" userId="674416862f0b68f3" providerId="LiveId" clId="{BF312F67-60FC-4168-BA91-262C5CD141F3}" dt="2022-11-15T00:58:11.631" v="3553" actId="478"/>
          <ac:spMkLst>
            <pc:docMk/>
            <pc:sldMk cId="3967630495" sldId="270"/>
            <ac:spMk id="6" creationId="{676E680B-8199-E891-37DF-2EF42D2D620E}"/>
          </ac:spMkLst>
        </pc:spChg>
        <pc:spChg chg="mod">
          <ac:chgData name="用 共" userId="674416862f0b68f3" providerId="LiveId" clId="{BF312F67-60FC-4168-BA91-262C5CD141F3}" dt="2022-11-15T00:59:32.892" v="3595" actId="1035"/>
          <ac:spMkLst>
            <pc:docMk/>
            <pc:sldMk cId="3967630495" sldId="270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570" v="3788" actId="207"/>
          <ac:spMkLst>
            <pc:docMk/>
            <pc:sldMk cId="3967630495" sldId="270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4T23:58:36.533" v="3429" actId="1076"/>
          <ac:spMkLst>
            <pc:docMk/>
            <pc:sldMk cId="3967630495" sldId="270"/>
            <ac:spMk id="20" creationId="{ECB3BEEC-F61E-12AD-7221-51C49211B0FC}"/>
          </ac:spMkLst>
        </pc:spChg>
      </pc:sldChg>
      <pc:sldChg chg="add del">
        <pc:chgData name="用 共" userId="674416862f0b68f3" providerId="LiveId" clId="{BF312F67-60FC-4168-BA91-262C5CD141F3}" dt="2022-11-15T00:55:31.894" v="3445" actId="47"/>
        <pc:sldMkLst>
          <pc:docMk/>
          <pc:sldMk cId="1845602520" sldId="271"/>
        </pc:sldMkLst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459635440" sldId="271"/>
        </pc:sldMkLst>
        <pc:spChg chg="mod">
          <ac:chgData name="用 共" userId="674416862f0b68f3" providerId="LiveId" clId="{BF312F67-60FC-4168-BA91-262C5CD141F3}" dt="2022-11-17T17:59:58.475" v="8181" actId="20577"/>
          <ac:spMkLst>
            <pc:docMk/>
            <pc:sldMk cId="3459635440" sldId="271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0:00.011" v="8182" actId="478"/>
          <ac:spMkLst>
            <pc:docMk/>
            <pc:sldMk cId="3459635440" sldId="271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03:09:41.266" v="4077"/>
          <ac:spMkLst>
            <pc:docMk/>
            <pc:sldMk cId="3459635440" sldId="271"/>
            <ac:spMk id="5" creationId="{BD885DAC-3840-86DE-3C44-3F024D0924A3}"/>
          </ac:spMkLst>
        </pc:spChg>
        <pc:spChg chg="add mod ord">
          <ac:chgData name="用 共" userId="674416862f0b68f3" providerId="LiveId" clId="{BF312F67-60FC-4168-BA91-262C5CD141F3}" dt="2022-11-17T18:00:02.020" v="8184" actId="167"/>
          <ac:spMkLst>
            <pc:docMk/>
            <pc:sldMk cId="3459635440" sldId="271"/>
            <ac:spMk id="7" creationId="{9E589F2E-CA21-821A-7ED9-8AFB83C7FEC8}"/>
          </ac:spMkLst>
        </pc:spChg>
        <pc:spChg chg="mod">
          <ac:chgData name="用 共" userId="674416862f0b68f3" providerId="LiveId" clId="{BF312F67-60FC-4168-BA91-262C5CD141F3}" dt="2022-11-15T03:09:49.923" v="4079" actId="20577"/>
          <ac:spMkLst>
            <pc:docMk/>
            <pc:sldMk cId="3459635440" sldId="271"/>
            <ac:spMk id="13" creationId="{5A8980DD-AC3E-3CC2-50C5-FF4A67A45C30}"/>
          </ac:spMkLst>
        </pc:spChg>
      </pc:sldChg>
      <pc:sldChg chg="addSp delSp modSp add del mod">
        <pc:chgData name="用 共" userId="674416862f0b68f3" providerId="LiveId" clId="{BF312F67-60FC-4168-BA91-262C5CD141F3}" dt="2022-11-15T01:00:03.458" v="3596" actId="47"/>
        <pc:sldMkLst>
          <pc:docMk/>
          <pc:sldMk cId="359476570" sldId="272"/>
        </pc:sldMkLst>
        <pc:spChg chg="mod">
          <ac:chgData name="用 共" userId="674416862f0b68f3" providerId="LiveId" clId="{BF312F67-60FC-4168-BA91-262C5CD141F3}" dt="2022-11-15T00:54:59.844" v="3437" actId="1076"/>
          <ac:spMkLst>
            <pc:docMk/>
            <pc:sldMk cId="359476570" sldId="272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0:55:23.949" v="3444" actId="20577"/>
          <ac:spMkLst>
            <pc:docMk/>
            <pc:sldMk cId="359476570" sldId="272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0:58:38.666" v="3559"/>
          <ac:spMkLst>
            <pc:docMk/>
            <pc:sldMk cId="359476570" sldId="272"/>
            <ac:spMk id="6" creationId="{EC18EACB-9166-40B6-AA9A-B9FF0C4E1A82}"/>
          </ac:spMkLst>
        </pc:spChg>
        <pc:spChg chg="del">
          <ac:chgData name="用 共" userId="674416862f0b68f3" providerId="LiveId" clId="{BF312F67-60FC-4168-BA91-262C5CD141F3}" dt="2022-11-15T00:58:38.446" v="3558" actId="478"/>
          <ac:spMkLst>
            <pc:docMk/>
            <pc:sldMk cId="359476570" sldId="272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0:55:18.118" v="3442" actId="1076"/>
          <ac:spMkLst>
            <pc:docMk/>
            <pc:sldMk cId="359476570" sldId="272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0:54:55.990" v="3436" actId="1076"/>
          <ac:spMkLst>
            <pc:docMk/>
            <pc:sldMk cId="359476570" sldId="272"/>
            <ac:spMk id="22" creationId="{398AD705-15E9-54B8-85F7-BEBA4930443D}"/>
          </ac:spMkLst>
        </pc:spChg>
      </pc:sldChg>
      <pc:sldChg chg="modSp add del mod ord">
        <pc:chgData name="用 共" userId="674416862f0b68f3" providerId="LiveId" clId="{BF312F67-60FC-4168-BA91-262C5CD141F3}" dt="2022-11-15T03:10:10.230" v="4085" actId="47"/>
        <pc:sldMkLst>
          <pc:docMk/>
          <pc:sldMk cId="3108370708" sldId="272"/>
        </pc:sldMkLst>
        <pc:spChg chg="mod">
          <ac:chgData name="用 共" userId="674416862f0b68f3" providerId="LiveId" clId="{BF312F67-60FC-4168-BA91-262C5CD141F3}" dt="2022-11-15T03:10:04.335" v="4084" actId="20577"/>
          <ac:spMkLst>
            <pc:docMk/>
            <pc:sldMk cId="3108370708" sldId="272"/>
            <ac:spMk id="13" creationId="{5A8980DD-AC3E-3CC2-50C5-FF4A67A45C3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531644274" sldId="272"/>
        </pc:sldMkLst>
        <pc:spChg chg="mod">
          <ac:chgData name="用 共" userId="674416862f0b68f3" providerId="LiveId" clId="{BF312F67-60FC-4168-BA91-262C5CD141F3}" dt="2022-11-17T18:00:06.119" v="8186" actId="20577"/>
          <ac:spMkLst>
            <pc:docMk/>
            <pc:sldMk cId="3531644274" sldId="27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0:06.955" v="8187" actId="478"/>
          <ac:spMkLst>
            <pc:docMk/>
            <pc:sldMk cId="3531644274" sldId="272"/>
            <ac:spMk id="4" creationId="{043195C9-5B7E-EFBD-5922-924B19E4CCA1}"/>
          </ac:spMkLst>
        </pc:spChg>
        <pc:spChg chg="del mod">
          <ac:chgData name="用 共" userId="674416862f0b68f3" providerId="LiveId" clId="{BF312F67-60FC-4168-BA91-262C5CD141F3}" dt="2022-11-15T03:10:41.471" v="4094" actId="478"/>
          <ac:spMkLst>
            <pc:docMk/>
            <pc:sldMk cId="3531644274" sldId="272"/>
            <ac:spMk id="5" creationId="{BD885DAC-3840-86DE-3C44-3F024D0924A3}"/>
          </ac:spMkLst>
        </pc:spChg>
        <pc:spChg chg="add mod ord">
          <ac:chgData name="用 共" userId="674416862f0b68f3" providerId="LiveId" clId="{BF312F67-60FC-4168-BA91-262C5CD141F3}" dt="2022-11-17T18:00:09.078" v="8189" actId="167"/>
          <ac:spMkLst>
            <pc:docMk/>
            <pc:sldMk cId="3531644274" sldId="272"/>
            <ac:spMk id="5" creationId="{CFACF8D7-471A-15E1-A99F-DA838E6CC33C}"/>
          </ac:spMkLst>
        </pc:spChg>
        <pc:spChg chg="mod">
          <ac:chgData name="用 共" userId="674416862f0b68f3" providerId="LiveId" clId="{BF312F67-60FC-4168-BA91-262C5CD141F3}" dt="2022-11-15T03:10:25.625" v="4089" actId="1076"/>
          <ac:spMkLst>
            <pc:docMk/>
            <pc:sldMk cId="3531644274" sldId="272"/>
            <ac:spMk id="6" creationId="{9D4685D4-FCE7-9C74-A582-ADD6D9F75E10}"/>
          </ac:spMkLst>
        </pc:spChg>
        <pc:spChg chg="add mod">
          <ac:chgData name="用 共" userId="674416862f0b68f3" providerId="LiveId" clId="{BF312F67-60FC-4168-BA91-262C5CD141F3}" dt="2022-11-15T07:05:35.018" v="4116"/>
          <ac:spMkLst>
            <pc:docMk/>
            <pc:sldMk cId="3531644274" sldId="272"/>
            <ac:spMk id="7" creationId="{3109C3EE-A8DB-BF21-C5FE-6463BADC5034}"/>
          </ac:spMkLst>
        </pc:spChg>
        <pc:spChg chg="mod">
          <ac:chgData name="用 共" userId="674416862f0b68f3" providerId="LiveId" clId="{BF312F67-60FC-4168-BA91-262C5CD141F3}" dt="2022-11-15T03:10:28.367" v="4090" actId="1076"/>
          <ac:spMkLst>
            <pc:docMk/>
            <pc:sldMk cId="3531644274" sldId="272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3:10:19.331" v="4088" actId="1076"/>
          <ac:spMkLst>
            <pc:docMk/>
            <pc:sldMk cId="3531644274" sldId="272"/>
            <ac:spMk id="22" creationId="{398AD705-15E9-54B8-85F7-BEBA4930443D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1745977086" sldId="273"/>
        </pc:sldMkLst>
        <pc:spChg chg="mod">
          <ac:chgData name="用 共" userId="674416862f0b68f3" providerId="LiveId" clId="{BF312F67-60FC-4168-BA91-262C5CD141F3}" dt="2022-11-17T18:00:13.868" v="8191" actId="20577"/>
          <ac:spMkLst>
            <pc:docMk/>
            <pc:sldMk cId="1745977086" sldId="273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0:14.907" v="8192" actId="478"/>
          <ac:spMkLst>
            <pc:docMk/>
            <pc:sldMk cId="1745977086" sldId="273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0:17.224" v="8194" actId="167"/>
          <ac:spMkLst>
            <pc:docMk/>
            <pc:sldMk cId="1745977086" sldId="273"/>
            <ac:spMk id="7" creationId="{A5073CDB-5181-854C-2083-1B3579E630CE}"/>
          </ac:spMkLst>
        </pc:spChg>
        <pc:spChg chg="mod">
          <ac:chgData name="用 共" userId="674416862f0b68f3" providerId="LiveId" clId="{BF312F67-60FC-4168-BA91-262C5CD141F3}" dt="2022-11-15T03:10:47.624" v="4096" actId="20577"/>
          <ac:spMkLst>
            <pc:docMk/>
            <pc:sldMk cId="1745977086" sldId="273"/>
            <ac:spMk id="13" creationId="{5A8980DD-AC3E-3CC2-50C5-FF4A67A45C30}"/>
          </ac:spMkLst>
        </pc:spChg>
      </pc:sldChg>
      <pc:sldChg chg="addSp delSp modSp add del mod">
        <pc:chgData name="用 共" userId="674416862f0b68f3" providerId="LiveId" clId="{BF312F67-60FC-4168-BA91-262C5CD141F3}" dt="2022-11-15T01:00:05.519" v="3597" actId="47"/>
        <pc:sldMkLst>
          <pc:docMk/>
          <pc:sldMk cId="3687249276" sldId="273"/>
        </pc:sldMkLst>
        <pc:spChg chg="add mod">
          <ac:chgData name="用 共" userId="674416862f0b68f3" providerId="LiveId" clId="{BF312F67-60FC-4168-BA91-262C5CD141F3}" dt="2022-11-15T00:58:42.931" v="3561"/>
          <ac:spMkLst>
            <pc:docMk/>
            <pc:sldMk cId="3687249276" sldId="273"/>
            <ac:spMk id="6" creationId="{289D0CA1-7BF0-B0FE-FE9F-828A31E40056}"/>
          </ac:spMkLst>
        </pc:spChg>
        <pc:spChg chg="del">
          <ac:chgData name="用 共" userId="674416862f0b68f3" providerId="LiveId" clId="{BF312F67-60FC-4168-BA91-262C5CD141F3}" dt="2022-11-15T00:58:42.601" v="3560" actId="478"/>
          <ac:spMkLst>
            <pc:docMk/>
            <pc:sldMk cId="3687249276" sldId="273"/>
            <ac:spMk id="13" creationId="{5A8980DD-AC3E-3CC2-50C5-FF4A67A45C3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83652987" sldId="274"/>
        </pc:sldMkLst>
        <pc:spChg chg="mod">
          <ac:chgData name="用 共" userId="674416862f0b68f3" providerId="LiveId" clId="{BF312F67-60FC-4168-BA91-262C5CD141F3}" dt="2022-11-17T18:03:14.688" v="8196" actId="20577"/>
          <ac:spMkLst>
            <pc:docMk/>
            <pc:sldMk cId="283652987" sldId="274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3:19.153" v="8197" actId="478"/>
          <ac:spMkLst>
            <pc:docMk/>
            <pc:sldMk cId="283652987" sldId="274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07:05:30.823" v="4115"/>
          <ac:spMkLst>
            <pc:docMk/>
            <pc:sldMk cId="283652987" sldId="274"/>
            <ac:spMk id="5" creationId="{50B604AB-013F-7E4E-17FB-3893841DCDE4}"/>
          </ac:spMkLst>
        </pc:spChg>
        <pc:spChg chg="mod">
          <ac:chgData name="用 共" userId="674416862f0b68f3" providerId="LiveId" clId="{BF312F67-60FC-4168-BA91-262C5CD141F3}" dt="2022-11-15T07:04:43.617" v="4100" actId="1076"/>
          <ac:spMkLst>
            <pc:docMk/>
            <pc:sldMk cId="283652987" sldId="274"/>
            <ac:spMk id="6" creationId="{9D4685D4-FCE7-9C74-A582-ADD6D9F75E10}"/>
          </ac:spMkLst>
        </pc:spChg>
        <pc:spChg chg="add mod ord">
          <ac:chgData name="用 共" userId="674416862f0b68f3" providerId="LiveId" clId="{BF312F67-60FC-4168-BA91-262C5CD141F3}" dt="2022-11-17T18:03:27.980" v="8199" actId="167"/>
          <ac:spMkLst>
            <pc:docMk/>
            <pc:sldMk cId="283652987" sldId="274"/>
            <ac:spMk id="7" creationId="{47B46E74-8598-3A96-FFD6-34194144D374}"/>
          </ac:spMkLst>
        </pc:spChg>
        <pc:spChg chg="mod">
          <ac:chgData name="用 共" userId="674416862f0b68f3" providerId="LiveId" clId="{BF312F67-60FC-4168-BA91-262C5CD141F3}" dt="2022-11-15T07:06:10.854" v="4120" actId="20577"/>
          <ac:spMkLst>
            <pc:docMk/>
            <pc:sldMk cId="283652987" sldId="274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7:04:39.275" v="4099" actId="1076"/>
          <ac:spMkLst>
            <pc:docMk/>
            <pc:sldMk cId="283652987" sldId="274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7:04:27.724" v="4098" actId="1076"/>
          <ac:spMkLst>
            <pc:docMk/>
            <pc:sldMk cId="283652987" sldId="274"/>
            <ac:spMk id="23" creationId="{DE1DCEEB-8352-E23B-BE47-404D01114248}"/>
          </ac:spMkLst>
        </pc:spChg>
      </pc:sldChg>
      <pc:sldChg chg="addSp delSp modSp add del mod">
        <pc:chgData name="用 共" userId="674416862f0b68f3" providerId="LiveId" clId="{BF312F67-60FC-4168-BA91-262C5CD141F3}" dt="2022-11-15T02:10:01.103" v="3834" actId="47"/>
        <pc:sldMkLst>
          <pc:docMk/>
          <pc:sldMk cId="3319685373" sldId="274"/>
        </pc:sldMkLst>
        <pc:spChg chg="add mod">
          <ac:chgData name="用 共" userId="674416862f0b68f3" providerId="LiveId" clId="{BF312F67-60FC-4168-BA91-262C5CD141F3}" dt="2022-11-15T00:59:26.474" v="3593" actId="1076"/>
          <ac:spMkLst>
            <pc:docMk/>
            <pc:sldMk cId="3319685373" sldId="274"/>
            <ac:spMk id="6" creationId="{80538573-B7FF-5117-94A4-D46E335F5C44}"/>
          </ac:spMkLst>
        </pc:spChg>
        <pc:spChg chg="add mod">
          <ac:chgData name="用 共" userId="674416862f0b68f3" providerId="LiveId" clId="{BF312F67-60FC-4168-BA91-262C5CD141F3}" dt="2022-11-15T02:07:49.174" v="3810"/>
          <ac:spMkLst>
            <pc:docMk/>
            <pc:sldMk cId="3319685373" sldId="274"/>
            <ac:spMk id="7" creationId="{7DB55BFE-0A27-96E4-CC40-6852767D7283}"/>
          </ac:spMkLst>
        </pc:spChg>
        <pc:spChg chg="del">
          <ac:chgData name="用 共" userId="674416862f0b68f3" providerId="LiveId" clId="{BF312F67-60FC-4168-BA91-262C5CD141F3}" dt="2022-11-15T00:58:34.876" v="3556" actId="478"/>
          <ac:spMkLst>
            <pc:docMk/>
            <pc:sldMk cId="3319685373" sldId="274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402" v="3787" actId="207"/>
          <ac:spMkLst>
            <pc:docMk/>
            <pc:sldMk cId="3319685373" sldId="274"/>
            <ac:spMk id="19" creationId="{3D64A274-33F2-8DBC-53BA-09B8F5ED52EB}"/>
          </ac:spMkLst>
        </pc:spChg>
      </pc:sldChg>
      <pc:sldChg chg="addSp modSp add del mod">
        <pc:chgData name="用 共" userId="674416862f0b68f3" providerId="LiveId" clId="{BF312F67-60FC-4168-BA91-262C5CD141F3}" dt="2022-11-15T07:05:40.664" v="4117" actId="47"/>
        <pc:sldMkLst>
          <pc:docMk/>
          <pc:sldMk cId="190420882" sldId="275"/>
        </pc:sldMkLst>
        <pc:spChg chg="add mod">
          <ac:chgData name="用 共" userId="674416862f0b68f3" providerId="LiveId" clId="{BF312F67-60FC-4168-BA91-262C5CD141F3}" dt="2022-11-15T07:05:15.565" v="4114" actId="20577"/>
          <ac:spMkLst>
            <pc:docMk/>
            <pc:sldMk cId="190420882" sldId="275"/>
            <ac:spMk id="5" creationId="{08F75A6D-1EFB-9D45-5ED1-EE87D593B86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57158725" sldId="275"/>
        </pc:sldMkLst>
        <pc:spChg chg="mod">
          <ac:chgData name="用 共" userId="674416862f0b68f3" providerId="LiveId" clId="{BF312F67-60FC-4168-BA91-262C5CD141F3}" dt="2022-11-17T18:03:34.816" v="8203" actId="20577"/>
          <ac:spMkLst>
            <pc:docMk/>
            <pc:sldMk cId="357158725" sldId="275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3:37.023" v="8204" actId="478"/>
          <ac:spMkLst>
            <pc:docMk/>
            <pc:sldMk cId="357158725" sldId="275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7:06:51.136" v="4126" actId="20577"/>
          <ac:spMkLst>
            <pc:docMk/>
            <pc:sldMk cId="357158725" sldId="275"/>
            <ac:spMk id="5" creationId="{50B604AB-013F-7E4E-17FB-3893841DCDE4}"/>
          </ac:spMkLst>
        </pc:spChg>
        <pc:spChg chg="mod">
          <ac:chgData name="用 共" userId="674416862f0b68f3" providerId="LiveId" clId="{BF312F67-60FC-4168-BA91-262C5CD141F3}" dt="2022-11-15T07:06:41.575" v="4123" actId="1076"/>
          <ac:spMkLst>
            <pc:docMk/>
            <pc:sldMk cId="357158725" sldId="275"/>
            <ac:spMk id="6" creationId="{9D4685D4-FCE7-9C74-A582-ADD6D9F75E10}"/>
          </ac:spMkLst>
        </pc:spChg>
        <pc:spChg chg="add mod ord">
          <ac:chgData name="用 共" userId="674416862f0b68f3" providerId="LiveId" clId="{BF312F67-60FC-4168-BA91-262C5CD141F3}" dt="2022-11-17T18:03:38.947" v="8206" actId="167"/>
          <ac:spMkLst>
            <pc:docMk/>
            <pc:sldMk cId="357158725" sldId="275"/>
            <ac:spMk id="7" creationId="{1107875F-2AC7-7FA3-8A44-B85CF7C0FD94}"/>
          </ac:spMkLst>
        </pc:spChg>
        <pc:spChg chg="mod">
          <ac:chgData name="用 共" userId="674416862f0b68f3" providerId="LiveId" clId="{BF312F67-60FC-4168-BA91-262C5CD141F3}" dt="2022-11-15T07:06:37.906" v="4122" actId="1076"/>
          <ac:spMkLst>
            <pc:docMk/>
            <pc:sldMk cId="357158725" sldId="27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7:06:44.974" v="4124" actId="1076"/>
          <ac:spMkLst>
            <pc:docMk/>
            <pc:sldMk cId="357158725" sldId="275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7:04:51.060" v="4101" actId="47"/>
        <pc:sldMkLst>
          <pc:docMk/>
          <pc:sldMk cId="1841841657" sldId="275"/>
        </pc:sldMkLst>
      </pc:sldChg>
      <pc:sldChg chg="addSp modSp add del mod ord">
        <pc:chgData name="用 共" userId="674416862f0b68f3" providerId="LiveId" clId="{BF312F67-60FC-4168-BA91-262C5CD141F3}" dt="2022-11-15T02:10:01.103" v="3834" actId="47"/>
        <pc:sldMkLst>
          <pc:docMk/>
          <pc:sldMk cId="1851626692" sldId="275"/>
        </pc:sldMkLst>
        <pc:spChg chg="mod">
          <ac:chgData name="用 共" userId="674416862f0b68f3" providerId="LiveId" clId="{BF312F67-60FC-4168-BA91-262C5CD141F3}" dt="2022-11-15T01:59:16.112" v="3608" actId="1076"/>
          <ac:spMkLst>
            <pc:docMk/>
            <pc:sldMk cId="1851626692" sldId="275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1:59:27.631" v="3613" actId="20577"/>
          <ac:spMkLst>
            <pc:docMk/>
            <pc:sldMk cId="1851626692" sldId="275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50.376" v="3811"/>
          <ac:spMkLst>
            <pc:docMk/>
            <pc:sldMk cId="1851626692" sldId="275"/>
            <ac:spMk id="6" creationId="{9E137E5A-E30E-361E-A54C-2B6CDC2F4EB8}"/>
          </ac:spMkLst>
        </pc:spChg>
        <pc:spChg chg="mod">
          <ac:chgData name="用 共" userId="674416862f0b68f3" providerId="LiveId" clId="{BF312F67-60FC-4168-BA91-262C5CD141F3}" dt="2022-11-15T02:00:45.170" v="3635" actId="20577"/>
          <ac:spMkLst>
            <pc:docMk/>
            <pc:sldMk cId="1851626692" sldId="275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234" v="3786" actId="207"/>
          <ac:spMkLst>
            <pc:docMk/>
            <pc:sldMk cId="1851626692" sldId="275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1:59:21.672" v="3609" actId="1076"/>
          <ac:spMkLst>
            <pc:docMk/>
            <pc:sldMk cId="1851626692" sldId="275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1:59:12.799" v="3607" actId="1076"/>
          <ac:spMkLst>
            <pc:docMk/>
            <pc:sldMk cId="1851626692" sldId="275"/>
            <ac:spMk id="22" creationId="{398AD705-15E9-54B8-85F7-BEBA4930443D}"/>
          </ac:spMkLst>
        </pc:spChg>
      </pc:sldChg>
      <pc:sldChg chg="modSp add del mod">
        <pc:chgData name="用 共" userId="674416862f0b68f3" providerId="LiveId" clId="{BF312F67-60FC-4168-BA91-262C5CD141F3}" dt="2022-11-15T01:00:24.232" v="3601" actId="47"/>
        <pc:sldMkLst>
          <pc:docMk/>
          <pc:sldMk cId="3184078925" sldId="275"/>
        </pc:sldMkLst>
        <pc:spChg chg="mod">
          <ac:chgData name="用 共" userId="674416862f0b68f3" providerId="LiveId" clId="{BF312F67-60FC-4168-BA91-262C5CD141F3}" dt="2022-11-15T01:00:21.647" v="3600" actId="1076"/>
          <ac:spMkLst>
            <pc:docMk/>
            <pc:sldMk cId="3184078925" sldId="275"/>
            <ac:spMk id="13" creationId="{5A8980DD-AC3E-3CC2-50C5-FF4A67A45C30}"/>
          </ac:spMkLst>
        </pc:spChg>
      </pc:sldChg>
      <pc:sldChg chg="addSp delSp modSp add del mod modTransition addAnim delAnim">
        <pc:chgData name="用 共" userId="674416862f0b68f3" providerId="LiveId" clId="{BF312F67-60FC-4168-BA91-262C5CD141F3}" dt="2022-11-17T18:16:27.233" v="8513" actId="18676"/>
        <pc:sldMkLst>
          <pc:docMk/>
          <pc:sldMk cId="1266554314" sldId="276"/>
        </pc:sldMkLst>
        <pc:spChg chg="mod">
          <ac:chgData name="用 共" userId="674416862f0b68f3" providerId="LiveId" clId="{BF312F67-60FC-4168-BA91-262C5CD141F3}" dt="2022-11-17T18:03:58.275" v="8211" actId="20577"/>
          <ac:spMkLst>
            <pc:docMk/>
            <pc:sldMk cId="1266554314" sldId="276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3:49.778" v="8207" actId="478"/>
          <ac:spMkLst>
            <pc:docMk/>
            <pc:sldMk cId="1266554314" sldId="276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7:08:44.220" v="4169" actId="1076"/>
          <ac:spMkLst>
            <pc:docMk/>
            <pc:sldMk cId="1266554314" sldId="276"/>
            <ac:spMk id="5" creationId="{50B604AB-013F-7E4E-17FB-3893841DCDE4}"/>
          </ac:spMkLst>
        </pc:spChg>
        <pc:spChg chg="add del mod">
          <ac:chgData name="用 共" userId="674416862f0b68f3" providerId="LiveId" clId="{BF312F67-60FC-4168-BA91-262C5CD141F3}" dt="2022-11-15T07:09:53.768" v="4170" actId="207"/>
          <ac:spMkLst>
            <pc:docMk/>
            <pc:sldMk cId="1266554314" sldId="276"/>
            <ac:spMk id="6" creationId="{9D4685D4-FCE7-9C74-A582-ADD6D9F75E10}"/>
          </ac:spMkLst>
        </pc:spChg>
        <pc:spChg chg="add mod ord">
          <ac:chgData name="用 共" userId="674416862f0b68f3" providerId="LiveId" clId="{BF312F67-60FC-4168-BA91-262C5CD141F3}" dt="2022-11-17T18:03:51.698" v="8209" actId="167"/>
          <ac:spMkLst>
            <pc:docMk/>
            <pc:sldMk cId="1266554314" sldId="276"/>
            <ac:spMk id="7" creationId="{16E7F51E-17C4-2195-DBE0-DFDC4153F07F}"/>
          </ac:spMkLst>
        </pc:spChg>
        <pc:spChg chg="mod">
          <ac:chgData name="用 共" userId="674416862f0b68f3" providerId="LiveId" clId="{BF312F67-60FC-4168-BA91-262C5CD141F3}" dt="2022-11-15T07:08:33.932" v="4165" actId="1076"/>
          <ac:spMkLst>
            <pc:docMk/>
            <pc:sldMk cId="1266554314" sldId="27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7:09:53.768" v="4170" actId="207"/>
          <ac:spMkLst>
            <pc:docMk/>
            <pc:sldMk cId="1266554314" sldId="276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7:08:22.695" v="4163" actId="1076"/>
          <ac:spMkLst>
            <pc:docMk/>
            <pc:sldMk cId="1266554314" sldId="276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1:00:24.232" v="3601" actId="47"/>
        <pc:sldMkLst>
          <pc:docMk/>
          <pc:sldMk cId="3280745306" sldId="276"/>
        </pc:sldMkLst>
      </pc:sldChg>
      <pc:sldChg chg="add del ord">
        <pc:chgData name="用 共" userId="674416862f0b68f3" providerId="LiveId" clId="{BF312F67-60FC-4168-BA91-262C5CD141F3}" dt="2022-11-15T01:59:44.650" v="3616" actId="47"/>
        <pc:sldMkLst>
          <pc:docMk/>
          <pc:sldMk cId="3953980441" sldId="276"/>
        </pc:sldMkLst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760386014" sldId="277"/>
        </pc:sldMkLst>
        <pc:spChg chg="mod">
          <ac:chgData name="用 共" userId="674416862f0b68f3" providerId="LiveId" clId="{BF312F67-60FC-4168-BA91-262C5CD141F3}" dt="2022-11-17T18:04:11.428" v="8213" actId="20577"/>
          <ac:spMkLst>
            <pc:docMk/>
            <pc:sldMk cId="760386014" sldId="277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4:12.673" v="8214" actId="478"/>
          <ac:spMkLst>
            <pc:docMk/>
            <pc:sldMk cId="760386014" sldId="277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7:10:14.231" v="4173" actId="1076"/>
          <ac:spMkLst>
            <pc:docMk/>
            <pc:sldMk cId="760386014" sldId="277"/>
            <ac:spMk id="5" creationId="{50B604AB-013F-7E4E-17FB-3893841DCDE4}"/>
          </ac:spMkLst>
        </pc:spChg>
        <pc:spChg chg="add mod">
          <ac:chgData name="用 共" userId="674416862f0b68f3" providerId="LiveId" clId="{BF312F67-60FC-4168-BA91-262C5CD141F3}" dt="2022-11-15T07:11:20.905" v="4212" actId="1076"/>
          <ac:spMkLst>
            <pc:docMk/>
            <pc:sldMk cId="760386014" sldId="277"/>
            <ac:spMk id="7" creationId="{DCE6B2CF-790C-FAA8-B5F2-0FFC35F3B294}"/>
          </ac:spMkLst>
        </pc:spChg>
        <pc:spChg chg="add mod ord">
          <ac:chgData name="用 共" userId="674416862f0b68f3" providerId="LiveId" clId="{BF312F67-60FC-4168-BA91-262C5CD141F3}" dt="2022-11-17T18:04:14.814" v="8216" actId="167"/>
          <ac:spMkLst>
            <pc:docMk/>
            <pc:sldMk cId="760386014" sldId="277"/>
            <ac:spMk id="8" creationId="{B4929F10-21A9-DBDB-0576-6DA2751A3762}"/>
          </ac:spMkLst>
        </pc:spChg>
        <pc:spChg chg="mod">
          <ac:chgData name="用 共" userId="674416862f0b68f3" providerId="LiveId" clId="{BF312F67-60FC-4168-BA91-262C5CD141F3}" dt="2022-11-15T07:11:15.678" v="4211" actId="1076"/>
          <ac:spMkLst>
            <pc:docMk/>
            <pc:sldMk cId="760386014" sldId="277"/>
            <ac:spMk id="19" creationId="{3D64A274-33F2-8DBC-53BA-09B8F5ED52EB}"/>
          </ac:spMkLst>
        </pc:spChg>
        <pc:cxnChg chg="add del mod">
          <ac:chgData name="用 共" userId="674416862f0b68f3" providerId="LiveId" clId="{BF312F67-60FC-4168-BA91-262C5CD141F3}" dt="2022-11-15T07:10:54.997" v="4205" actId="478"/>
          <ac:cxnSpMkLst>
            <pc:docMk/>
            <pc:sldMk cId="760386014" sldId="277"/>
            <ac:cxnSpMk id="9" creationId="{4E8A6729-40C3-C2AA-02EA-E3DAB6A4FA22}"/>
          </ac:cxnSpMkLst>
        </pc:cxnChg>
      </pc:sldChg>
      <pc:sldChg chg="addSp modSp add del mod">
        <pc:chgData name="用 共" userId="674416862f0b68f3" providerId="LiveId" clId="{BF312F67-60FC-4168-BA91-262C5CD141F3}" dt="2022-11-15T02:10:01.103" v="3834" actId="47"/>
        <pc:sldMkLst>
          <pc:docMk/>
          <pc:sldMk cId="949614140" sldId="277"/>
        </pc:sldMkLst>
        <pc:spChg chg="mod">
          <ac:chgData name="用 共" userId="674416862f0b68f3" providerId="LiveId" clId="{BF312F67-60FC-4168-BA91-262C5CD141F3}" dt="2022-11-15T01:59:59.944" v="3620" actId="20577"/>
          <ac:spMkLst>
            <pc:docMk/>
            <pc:sldMk cId="949614140" sldId="277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51.589" v="3812"/>
          <ac:spMkLst>
            <pc:docMk/>
            <pc:sldMk cId="949614140" sldId="277"/>
            <ac:spMk id="6" creationId="{6EE88EC0-A17E-AC23-16B6-4B2D9C9EDDD5}"/>
          </ac:spMkLst>
        </pc:spChg>
        <pc:spChg chg="mod">
          <ac:chgData name="用 共" userId="674416862f0b68f3" providerId="LiveId" clId="{BF312F67-60FC-4168-BA91-262C5CD141F3}" dt="2022-11-15T01:59:55.104" v="3619" actId="14100"/>
          <ac:spMkLst>
            <pc:docMk/>
            <pc:sldMk cId="949614140" sldId="277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036" v="3785" actId="207"/>
          <ac:spMkLst>
            <pc:docMk/>
            <pc:sldMk cId="949614140" sldId="277"/>
            <ac:spMk id="19" creationId="{3D64A274-33F2-8DBC-53BA-09B8F5ED52EB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837912775" sldId="278"/>
        </pc:sldMkLst>
        <pc:spChg chg="mod">
          <ac:chgData name="用 共" userId="674416862f0b68f3" providerId="LiveId" clId="{BF312F67-60FC-4168-BA91-262C5CD141F3}" dt="2022-11-17T18:04:40.482" v="8221" actId="20577"/>
          <ac:spMkLst>
            <pc:docMk/>
            <pc:sldMk cId="837912775" sldId="27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4:25.809" v="8217" actId="478"/>
          <ac:spMkLst>
            <pc:docMk/>
            <pc:sldMk cId="837912775" sldId="278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4:36.233" v="8219" actId="167"/>
          <ac:spMkLst>
            <pc:docMk/>
            <pc:sldMk cId="837912775" sldId="278"/>
            <ac:spMk id="7" creationId="{52D0F847-8E2B-9AB0-E169-2E417443BD35}"/>
          </ac:spMkLst>
        </pc:spChg>
        <pc:spChg chg="del">
          <ac:chgData name="用 共" userId="674416862f0b68f3" providerId="LiveId" clId="{BF312F67-60FC-4168-BA91-262C5CD141F3}" dt="2022-11-15T07:11:28.821" v="4214" actId="478"/>
          <ac:spMkLst>
            <pc:docMk/>
            <pc:sldMk cId="837912775" sldId="278"/>
            <ac:spMk id="7" creationId="{DCE6B2CF-790C-FAA8-B5F2-0FFC35F3B294}"/>
          </ac:spMkLst>
        </pc:spChg>
        <pc:spChg chg="add mod">
          <ac:chgData name="用 共" userId="674416862f0b68f3" providerId="LiveId" clId="{BF312F67-60FC-4168-BA91-262C5CD141F3}" dt="2022-11-15T07:11:32.370" v="4215"/>
          <ac:spMkLst>
            <pc:docMk/>
            <pc:sldMk cId="837912775" sldId="278"/>
            <ac:spMk id="8" creationId="{CC62B636-4034-CF52-2119-8B57D7EFAB5E}"/>
          </ac:spMkLst>
        </pc:spChg>
        <pc:spChg chg="add mod">
          <ac:chgData name="用 共" userId="674416862f0b68f3" providerId="LiveId" clId="{BF312F67-60FC-4168-BA91-262C5CD141F3}" dt="2022-11-15T08:02:12.218" v="4219" actId="20577"/>
          <ac:spMkLst>
            <pc:docMk/>
            <pc:sldMk cId="837912775" sldId="278"/>
            <ac:spMk id="9" creationId="{DB015953-CC7B-A237-52C3-A46ABDA4F399}"/>
          </ac:spMkLst>
        </pc:spChg>
        <pc:spChg chg="del mod">
          <ac:chgData name="用 共" userId="674416862f0b68f3" providerId="LiveId" clId="{BF312F67-60FC-4168-BA91-262C5CD141F3}" dt="2022-11-15T08:02:06.580" v="4216" actId="478"/>
          <ac:spMkLst>
            <pc:docMk/>
            <pc:sldMk cId="837912775" sldId="278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7:11:06.260" v="4210" actId="20577"/>
          <ac:spMkLst>
            <pc:docMk/>
            <pc:sldMk cId="837912775" sldId="278"/>
            <ac:spMk id="22" creationId="{398AD705-15E9-54B8-85F7-BEBA4930443D}"/>
          </ac:spMkLst>
        </pc:spChg>
      </pc:sldChg>
      <pc:sldChg chg="addSp modSp add del mod">
        <pc:chgData name="用 共" userId="674416862f0b68f3" providerId="LiveId" clId="{BF312F67-60FC-4168-BA91-262C5CD141F3}" dt="2022-11-15T02:10:01.103" v="3834" actId="47"/>
        <pc:sldMkLst>
          <pc:docMk/>
          <pc:sldMk cId="1192562038" sldId="278"/>
        </pc:sldMkLst>
        <pc:spChg chg="mod">
          <ac:chgData name="用 共" userId="674416862f0b68f3" providerId="LiveId" clId="{BF312F67-60FC-4168-BA91-262C5CD141F3}" dt="2022-11-15T02:00:23.946" v="3625" actId="1076"/>
          <ac:spMkLst>
            <pc:docMk/>
            <pc:sldMk cId="1192562038" sldId="278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2:01:27.680" v="3658" actId="20577"/>
          <ac:spMkLst>
            <pc:docMk/>
            <pc:sldMk cId="1192562038" sldId="278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52.799" v="3813"/>
          <ac:spMkLst>
            <pc:docMk/>
            <pc:sldMk cId="1192562038" sldId="278"/>
            <ac:spMk id="6" creationId="{4CCB2D57-87C0-54E4-95DC-51AAE851E3D2}"/>
          </ac:spMkLst>
        </pc:spChg>
        <pc:spChg chg="mod">
          <ac:chgData name="用 共" userId="674416862f0b68f3" providerId="LiveId" clId="{BF312F67-60FC-4168-BA91-262C5CD141F3}" dt="2022-11-15T02:01:30.458" v="3660" actId="20577"/>
          <ac:spMkLst>
            <pc:docMk/>
            <pc:sldMk cId="1192562038" sldId="278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0:28.672" v="3626" actId="1076"/>
          <ac:spMkLst>
            <pc:docMk/>
            <pc:sldMk cId="1192562038" sldId="278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2:00:20.244" v="3624" actId="1076"/>
          <ac:spMkLst>
            <pc:docMk/>
            <pc:sldMk cId="1192562038" sldId="278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2:00:09.862" v="3622" actId="47"/>
        <pc:sldMkLst>
          <pc:docMk/>
          <pc:sldMk cId="2889084466" sldId="278"/>
        </pc:sldMkLst>
      </pc:sldChg>
      <pc:sldChg chg="addSp delSp modSp add del mod ord modTransition">
        <pc:chgData name="用 共" userId="674416862f0b68f3" providerId="LiveId" clId="{BF312F67-60FC-4168-BA91-262C5CD141F3}" dt="2022-11-17T18:16:27.233" v="8513" actId="18676"/>
        <pc:sldMkLst>
          <pc:docMk/>
          <pc:sldMk cId="686210208" sldId="279"/>
        </pc:sldMkLst>
        <pc:spChg chg="mod">
          <ac:chgData name="用 共" userId="674416862f0b68f3" providerId="LiveId" clId="{BF312F67-60FC-4168-BA91-262C5CD141F3}" dt="2022-11-17T18:04:52.467" v="8223" actId="20577"/>
          <ac:spMkLst>
            <pc:docMk/>
            <pc:sldMk cId="686210208" sldId="279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08:05:00.407" v="4225" actId="20577"/>
          <ac:spMkLst>
            <pc:docMk/>
            <pc:sldMk cId="686210208" sldId="279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4:54.354" v="8224" actId="478"/>
          <ac:spMkLst>
            <pc:docMk/>
            <pc:sldMk cId="686210208" sldId="279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8:05:12.585" v="4246" actId="20577"/>
          <ac:spMkLst>
            <pc:docMk/>
            <pc:sldMk cId="686210208" sldId="279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8:04:56.508" v="8226" actId="167"/>
          <ac:spMkLst>
            <pc:docMk/>
            <pc:sldMk cId="686210208" sldId="279"/>
            <ac:spMk id="6" creationId="{31E1B95E-04F3-8AB6-3D2C-0C4867112B46}"/>
          </ac:spMkLst>
        </pc:spChg>
        <pc:spChg chg="mod">
          <ac:chgData name="用 共" userId="674416862f0b68f3" providerId="LiveId" clId="{BF312F67-60FC-4168-BA91-262C5CD141F3}" dt="2022-11-15T08:05:44.392" v="4249" actId="20577"/>
          <ac:spMkLst>
            <pc:docMk/>
            <pc:sldMk cId="686210208" sldId="279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8:05:32.324" v="4247" actId="207"/>
          <ac:spMkLst>
            <pc:docMk/>
            <pc:sldMk cId="686210208" sldId="279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8:03:07.476" v="4224" actId="20577"/>
          <ac:spMkLst>
            <pc:docMk/>
            <pc:sldMk cId="686210208" sldId="279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5T02:01:21.549" v="3655" actId="47"/>
        <pc:sldMkLst>
          <pc:docMk/>
          <pc:sldMk cId="704161664" sldId="279"/>
        </pc:sldMkLst>
      </pc:sldChg>
      <pc:sldChg chg="addSp modSp add del mod">
        <pc:chgData name="用 共" userId="674416862f0b68f3" providerId="LiveId" clId="{BF312F67-60FC-4168-BA91-262C5CD141F3}" dt="2022-11-15T02:10:01.103" v="3834" actId="47"/>
        <pc:sldMkLst>
          <pc:docMk/>
          <pc:sldMk cId="3777886298" sldId="279"/>
        </pc:sldMkLst>
        <pc:spChg chg="mod">
          <ac:chgData name="用 共" userId="674416862f0b68f3" providerId="LiveId" clId="{BF312F67-60FC-4168-BA91-262C5CD141F3}" dt="2022-11-15T02:02:39.354" v="3665" actId="1076"/>
          <ac:spMkLst>
            <pc:docMk/>
            <pc:sldMk cId="3777886298" sldId="279"/>
            <ac:spMk id="3" creationId="{8BAF706D-0CB1-128E-3233-4DCEC2D2D20B}"/>
          </ac:spMkLst>
        </pc:spChg>
        <pc:spChg chg="add mod">
          <ac:chgData name="用 共" userId="674416862f0b68f3" providerId="LiveId" clId="{BF312F67-60FC-4168-BA91-262C5CD141F3}" dt="2022-11-15T02:07:54.177" v="3814"/>
          <ac:spMkLst>
            <pc:docMk/>
            <pc:sldMk cId="3777886298" sldId="279"/>
            <ac:spMk id="6" creationId="{DA0E9342-B7D0-666B-7FFF-1D735D96F6A2}"/>
          </ac:spMkLst>
        </pc:spChg>
        <pc:spChg chg="mod">
          <ac:chgData name="用 共" userId="674416862f0b68f3" providerId="LiveId" clId="{BF312F67-60FC-4168-BA91-262C5CD141F3}" dt="2022-11-15T02:01:38.015" v="3662" actId="20577"/>
          <ac:spMkLst>
            <pc:docMk/>
            <pc:sldMk cId="3777886298" sldId="279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2:28.638" v="3663" actId="1076"/>
          <ac:spMkLst>
            <pc:docMk/>
            <pc:sldMk cId="3777886298" sldId="279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2:02:42.638" v="3666" actId="1076"/>
          <ac:spMkLst>
            <pc:docMk/>
            <pc:sldMk cId="3777886298" sldId="279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2:05:02.273" v="3732" actId="47"/>
        <pc:sldMkLst>
          <pc:docMk/>
          <pc:sldMk cId="336223702" sldId="280"/>
        </pc:sldMkLst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609390192" sldId="280"/>
        </pc:sldMkLst>
        <pc:spChg chg="mod">
          <ac:chgData name="用 共" userId="674416862f0b68f3" providerId="LiveId" clId="{BF312F67-60FC-4168-BA91-262C5CD141F3}" dt="2022-11-17T18:05:17.763" v="8231" actId="20577"/>
          <ac:spMkLst>
            <pc:docMk/>
            <pc:sldMk cId="609390192" sldId="28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5:19.459" v="8232" actId="478"/>
          <ac:spMkLst>
            <pc:docMk/>
            <pc:sldMk cId="609390192" sldId="280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0:57.116" v="4310" actId="478"/>
          <ac:spMkLst>
            <pc:docMk/>
            <pc:sldMk cId="609390192" sldId="280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8:05:21.392" v="8234" actId="167"/>
          <ac:spMkLst>
            <pc:docMk/>
            <pc:sldMk cId="609390192" sldId="280"/>
            <ac:spMk id="5" creationId="{67FF5545-6031-6E15-1C88-C4414C678424}"/>
          </ac:spMkLst>
        </pc:spChg>
        <pc:spChg chg="add mod">
          <ac:chgData name="用 共" userId="674416862f0b68f3" providerId="LiveId" clId="{BF312F67-60FC-4168-BA91-262C5CD141F3}" dt="2022-11-15T08:06:16.731" v="4256" actId="1076"/>
          <ac:spMkLst>
            <pc:docMk/>
            <pc:sldMk cId="609390192" sldId="280"/>
            <ac:spMk id="6" creationId="{C3A447F0-4666-F696-BEE0-7DCDCEEC5354}"/>
          </ac:spMkLst>
        </pc:spChg>
        <pc:spChg chg="add mod">
          <ac:chgData name="用 共" userId="674416862f0b68f3" providerId="LiveId" clId="{BF312F67-60FC-4168-BA91-262C5CD141F3}" dt="2022-11-15T08:06:47.230" v="4260" actId="20577"/>
          <ac:spMkLst>
            <pc:docMk/>
            <pc:sldMk cId="609390192" sldId="280"/>
            <ac:spMk id="7" creationId="{E0AA76D3-A00A-54FF-959D-5E898F0C9EE6}"/>
          </ac:spMkLst>
        </pc:spChg>
        <pc:spChg chg="mod">
          <ac:chgData name="用 共" userId="674416862f0b68f3" providerId="LiveId" clId="{BF312F67-60FC-4168-BA91-262C5CD141F3}" dt="2022-11-15T08:06:11.861" v="4254" actId="1076"/>
          <ac:spMkLst>
            <pc:docMk/>
            <pc:sldMk cId="609390192" sldId="280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8:06:19.021" v="4257" actId="1076"/>
          <ac:spMkLst>
            <pc:docMk/>
            <pc:sldMk cId="609390192" sldId="280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5T02:03:16.883" v="3668" actId="47"/>
        <pc:sldMkLst>
          <pc:docMk/>
          <pc:sldMk cId="1413687662" sldId="280"/>
        </pc:sldMkLst>
      </pc:sldChg>
      <pc:sldChg chg="addSp modSp add del mod ord">
        <pc:chgData name="用 共" userId="674416862f0b68f3" providerId="LiveId" clId="{BF312F67-60FC-4168-BA91-262C5CD141F3}" dt="2022-11-15T02:10:01.103" v="3834" actId="47"/>
        <pc:sldMkLst>
          <pc:docMk/>
          <pc:sldMk cId="1751564273" sldId="281"/>
        </pc:sldMkLst>
        <pc:spChg chg="add mod">
          <ac:chgData name="用 共" userId="674416862f0b68f3" providerId="LiveId" clId="{BF312F67-60FC-4168-BA91-262C5CD141F3}" dt="2022-11-15T02:03:41.047" v="3673"/>
          <ac:spMkLst>
            <pc:docMk/>
            <pc:sldMk cId="1751564273" sldId="281"/>
            <ac:spMk id="3" creationId="{AF67C729-749F-B89A-2529-16A52B23EF89}"/>
          </ac:spMkLst>
        </pc:spChg>
        <pc:spChg chg="add mod">
          <ac:chgData name="用 共" userId="674416862f0b68f3" providerId="LiveId" clId="{BF312F67-60FC-4168-BA91-262C5CD141F3}" dt="2022-11-15T02:07:56.781" v="3815"/>
          <ac:spMkLst>
            <pc:docMk/>
            <pc:sldMk cId="1751564273" sldId="281"/>
            <ac:spMk id="5" creationId="{50B6105B-19EE-D2CB-7FC8-ADE3507E22B4}"/>
          </ac:spMkLst>
        </pc:spChg>
        <pc:spChg chg="mod">
          <ac:chgData name="用 共" userId="674416862f0b68f3" providerId="LiveId" clId="{BF312F67-60FC-4168-BA91-262C5CD141F3}" dt="2022-11-15T02:04:44.268" v="3730" actId="20577"/>
          <ac:spMkLst>
            <pc:docMk/>
            <pc:sldMk cId="1751564273" sldId="281"/>
            <ac:spMk id="13" creationId="{5A8980DD-AC3E-3CC2-50C5-FF4A67A45C3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396655348" sldId="281"/>
        </pc:sldMkLst>
        <pc:spChg chg="mod">
          <ac:chgData name="用 共" userId="674416862f0b68f3" providerId="LiveId" clId="{BF312F67-60FC-4168-BA91-262C5CD141F3}" dt="2022-11-17T18:05:30.652" v="8236" actId="20577"/>
          <ac:spMkLst>
            <pc:docMk/>
            <pc:sldMk cId="3396655348" sldId="281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5:32.340" v="8237" actId="478"/>
          <ac:spMkLst>
            <pc:docMk/>
            <pc:sldMk cId="3396655348" sldId="281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1:01.075" v="4311" actId="21"/>
          <ac:spMkLst>
            <pc:docMk/>
            <pc:sldMk cId="3396655348" sldId="281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8:05:34.281" v="8239" actId="167"/>
          <ac:spMkLst>
            <pc:docMk/>
            <pc:sldMk cId="3396655348" sldId="281"/>
            <ac:spMk id="5" creationId="{51CDC7A9-2F31-AD06-9BC1-8BE87E95B53B}"/>
          </ac:spMkLst>
        </pc:spChg>
        <pc:spChg chg="mod">
          <ac:chgData name="用 共" userId="674416862f0b68f3" providerId="LiveId" clId="{BF312F67-60FC-4168-BA91-262C5CD141F3}" dt="2022-11-15T08:07:11.622" v="4264" actId="1076"/>
          <ac:spMkLst>
            <pc:docMk/>
            <pc:sldMk cId="3396655348" sldId="281"/>
            <ac:spMk id="6" creationId="{C3A447F0-4666-F696-BEE0-7DCDCEEC5354}"/>
          </ac:spMkLst>
        </pc:spChg>
        <pc:spChg chg="mod">
          <ac:chgData name="用 共" userId="674416862f0b68f3" providerId="LiveId" clId="{BF312F67-60FC-4168-BA91-262C5CD141F3}" dt="2022-11-15T08:07:16.950" v="4266" actId="20577"/>
          <ac:spMkLst>
            <pc:docMk/>
            <pc:sldMk cId="3396655348" sldId="281"/>
            <ac:spMk id="7" creationId="{E0AA76D3-A00A-54FF-959D-5E898F0C9EE6}"/>
          </ac:spMkLst>
        </pc:spChg>
        <pc:spChg chg="mod">
          <ac:chgData name="用 共" userId="674416862f0b68f3" providerId="LiveId" clId="{BF312F67-60FC-4168-BA91-262C5CD141F3}" dt="2022-11-15T08:07:08.660" v="4263" actId="1076"/>
          <ac:spMkLst>
            <pc:docMk/>
            <pc:sldMk cId="3396655348" sldId="28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8:07:05.112" v="4262" actId="1076"/>
          <ac:spMkLst>
            <pc:docMk/>
            <pc:sldMk cId="3396655348" sldId="281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22535702" sldId="282"/>
        </pc:sldMkLst>
        <pc:spChg chg="mod">
          <ac:chgData name="用 共" userId="674416862f0b68f3" providerId="LiveId" clId="{BF312F67-60FC-4168-BA91-262C5CD141F3}" dt="2022-11-17T18:05:49.580" v="8241" actId="20577"/>
          <ac:spMkLst>
            <pc:docMk/>
            <pc:sldMk cId="222535702" sldId="28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5:49.798" v="8242" actId="478"/>
          <ac:spMkLst>
            <pc:docMk/>
            <pc:sldMk cId="222535702" sldId="282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1:03.826" v="4312" actId="478"/>
          <ac:spMkLst>
            <pc:docMk/>
            <pc:sldMk cId="222535702" sldId="282"/>
            <ac:spMk id="5" creationId="{01F80525-B063-2263-91D1-53838DA0C72F}"/>
          </ac:spMkLst>
        </pc:spChg>
        <pc:spChg chg="add del mod ord">
          <ac:chgData name="用 共" userId="674416862f0b68f3" providerId="LiveId" clId="{BF312F67-60FC-4168-BA91-262C5CD141F3}" dt="2022-11-17T18:06:32.574" v="8245" actId="478"/>
          <ac:spMkLst>
            <pc:docMk/>
            <pc:sldMk cId="222535702" sldId="282"/>
            <ac:spMk id="5" creationId="{DA208AB7-D7AE-B954-BA73-F28F7E41EDEC}"/>
          </ac:spMkLst>
        </pc:spChg>
        <pc:spChg chg="mod">
          <ac:chgData name="用 共" userId="674416862f0b68f3" providerId="LiveId" clId="{BF312F67-60FC-4168-BA91-262C5CD141F3}" dt="2022-11-15T08:07:38.710" v="4271" actId="1076"/>
          <ac:spMkLst>
            <pc:docMk/>
            <pc:sldMk cId="222535702" sldId="282"/>
            <ac:spMk id="6" creationId="{C3A447F0-4666-F696-BEE0-7DCDCEEC5354}"/>
          </ac:spMkLst>
        </pc:spChg>
        <pc:spChg chg="mod">
          <ac:chgData name="用 共" userId="674416862f0b68f3" providerId="LiveId" clId="{BF312F67-60FC-4168-BA91-262C5CD141F3}" dt="2022-11-15T08:07:55.884" v="4274" actId="20577"/>
          <ac:spMkLst>
            <pc:docMk/>
            <pc:sldMk cId="222535702" sldId="282"/>
            <ac:spMk id="7" creationId="{E0AA76D3-A00A-54FF-959D-5E898F0C9EE6}"/>
          </ac:spMkLst>
        </pc:spChg>
        <pc:spChg chg="add mod ord">
          <ac:chgData name="用 共" userId="674416862f0b68f3" providerId="LiveId" clId="{BF312F67-60FC-4168-BA91-262C5CD141F3}" dt="2022-11-17T18:06:37.628" v="8247" actId="167"/>
          <ac:spMkLst>
            <pc:docMk/>
            <pc:sldMk cId="222535702" sldId="282"/>
            <ac:spMk id="8" creationId="{44E2272A-4528-CAA4-EF41-7319DF619077}"/>
          </ac:spMkLst>
        </pc:spChg>
        <pc:spChg chg="mod">
          <ac:chgData name="用 共" userId="674416862f0b68f3" providerId="LiveId" clId="{BF312F67-60FC-4168-BA91-262C5CD141F3}" dt="2022-11-15T08:07:35.562" v="4270" actId="1076"/>
          <ac:spMkLst>
            <pc:docMk/>
            <pc:sldMk cId="222535702" sldId="282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8:07:46.862" v="4272" actId="1076"/>
          <ac:spMkLst>
            <pc:docMk/>
            <pc:sldMk cId="222535702" sldId="282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2:08:42.330" v="3818" actId="47"/>
        <pc:sldMkLst>
          <pc:docMk/>
          <pc:sldMk cId="1774892877" sldId="282"/>
        </pc:sldMkLst>
      </pc:sldChg>
      <pc:sldChg chg="addSp delSp modSp add del mod modAnim">
        <pc:chgData name="用 共" userId="674416862f0b68f3" providerId="LiveId" clId="{BF312F67-60FC-4168-BA91-262C5CD141F3}" dt="2022-11-15T02:08:06.020" v="3816" actId="47"/>
        <pc:sldMkLst>
          <pc:docMk/>
          <pc:sldMk cId="3073729204" sldId="282"/>
        </pc:sldMkLst>
        <pc:spChg chg="add mod">
          <ac:chgData name="用 共" userId="674416862f0b68f3" providerId="LiveId" clId="{BF312F67-60FC-4168-BA91-262C5CD141F3}" dt="2022-11-15T02:05:50.566" v="3778" actId="207"/>
          <ac:spMkLst>
            <pc:docMk/>
            <pc:sldMk cId="3073729204" sldId="282"/>
            <ac:spMk id="3" creationId="{24BBBD48-46AB-8F87-B2FF-E5363015D046}"/>
          </ac:spMkLst>
        </pc:spChg>
        <pc:spChg chg="add del mod">
          <ac:chgData name="用 共" userId="674416862f0b68f3" providerId="LiveId" clId="{BF312F67-60FC-4168-BA91-262C5CD141F3}" dt="2022-11-15T02:05:12.087" v="3736" actId="478"/>
          <ac:spMkLst>
            <pc:docMk/>
            <pc:sldMk cId="3073729204" sldId="282"/>
            <ac:spMk id="5" creationId="{3949B261-F65E-C3DA-0BC2-6F2D6C299FB2}"/>
          </ac:spMkLst>
        </pc:spChg>
        <pc:spChg chg="add mod">
          <ac:chgData name="用 共" userId="674416862f0b68f3" providerId="LiveId" clId="{BF312F67-60FC-4168-BA91-262C5CD141F3}" dt="2022-11-15T02:07:34.248" v="3807" actId="120"/>
          <ac:spMkLst>
            <pc:docMk/>
            <pc:sldMk cId="3073729204" sldId="282"/>
            <ac:spMk id="6" creationId="{E71216B0-E8EE-B65C-9D2E-D38B82D5BADB}"/>
          </ac:spMkLst>
        </pc:spChg>
        <pc:spChg chg="add mod">
          <ac:chgData name="用 共" userId="674416862f0b68f3" providerId="LiveId" clId="{BF312F67-60FC-4168-BA91-262C5CD141F3}" dt="2022-11-15T02:06:34.860" v="3792"/>
          <ac:spMkLst>
            <pc:docMk/>
            <pc:sldMk cId="3073729204" sldId="282"/>
            <ac:spMk id="7" creationId="{66203015-9C7A-834B-B695-644CB641F680}"/>
          </ac:spMkLst>
        </pc:spChg>
        <pc:spChg chg="mod">
          <ac:chgData name="用 共" userId="674416862f0b68f3" providerId="LiveId" clId="{BF312F67-60FC-4168-BA91-262C5CD141F3}" dt="2022-11-15T02:06:16.387" v="3790" actId="207"/>
          <ac:spMkLst>
            <pc:docMk/>
            <pc:sldMk cId="3073729204" sldId="282"/>
            <ac:spMk id="19" creationId="{3D64A274-33F2-8DBC-53BA-09B8F5ED52EB}"/>
          </ac:spMkLst>
        </pc:spChg>
      </pc:sldChg>
      <pc:sldChg chg="add del">
        <pc:chgData name="用 共" userId="674416862f0b68f3" providerId="LiveId" clId="{BF312F67-60FC-4168-BA91-262C5CD141F3}" dt="2022-11-15T08:07:27.250" v="4268" actId="47"/>
        <pc:sldMkLst>
          <pc:docMk/>
          <pc:sldMk cId="3362250700" sldId="282"/>
        </pc:sldMkLst>
      </pc:sldChg>
      <pc:sldChg chg="addSp delSp modSp add del mod or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2544695417" sldId="283"/>
        </pc:sldMkLst>
        <pc:spChg chg="mod">
          <ac:chgData name="用 共" userId="674416862f0b68f3" providerId="LiveId" clId="{BF312F67-60FC-4168-BA91-262C5CD141F3}" dt="2022-11-17T18:06:40.578" v="8249" actId="20577"/>
          <ac:spMkLst>
            <pc:docMk/>
            <pc:sldMk cId="2544695417" sldId="28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08:10:55.384" v="4308" actId="20577"/>
          <ac:spMkLst>
            <pc:docMk/>
            <pc:sldMk cId="2544695417" sldId="283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6:40.795" v="8250" actId="478"/>
          <ac:spMkLst>
            <pc:docMk/>
            <pc:sldMk cId="2544695417" sldId="283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8:09:42.158" v="4296" actId="1076"/>
          <ac:spMkLst>
            <pc:docMk/>
            <pc:sldMk cId="2544695417" sldId="283"/>
            <ac:spMk id="5" creationId="{50B604AB-013F-7E4E-17FB-3893841DCDE4}"/>
          </ac:spMkLst>
        </pc:spChg>
        <pc:spChg chg="add mod ord">
          <ac:chgData name="用 共" userId="674416862f0b68f3" providerId="LiveId" clId="{BF312F67-60FC-4168-BA91-262C5CD141F3}" dt="2022-11-17T18:07:43.557" v="8312" actId="167"/>
          <ac:spMkLst>
            <pc:docMk/>
            <pc:sldMk cId="2544695417" sldId="283"/>
            <ac:spMk id="6" creationId="{9250F95B-A979-B5A7-F345-2A2EF8AD1BB7}"/>
          </ac:spMkLst>
        </pc:spChg>
        <pc:spChg chg="del">
          <ac:chgData name="用 共" userId="674416862f0b68f3" providerId="LiveId" clId="{BF312F67-60FC-4168-BA91-262C5CD141F3}" dt="2022-11-15T08:08:44.074" v="4281" actId="478"/>
          <ac:spMkLst>
            <pc:docMk/>
            <pc:sldMk cId="2544695417" sldId="283"/>
            <ac:spMk id="6" creationId="{9D4685D4-FCE7-9C74-A582-ADD6D9F75E10}"/>
          </ac:spMkLst>
        </pc:spChg>
        <pc:spChg chg="add del mod">
          <ac:chgData name="用 共" userId="674416862f0b68f3" providerId="LiveId" clId="{BF312F67-60FC-4168-BA91-262C5CD141F3}" dt="2022-11-15T17:06:09.782" v="4356"/>
          <ac:spMkLst>
            <pc:docMk/>
            <pc:sldMk cId="2544695417" sldId="283"/>
            <ac:spMk id="6" creationId="{AD58AFFC-B27D-E8BF-B085-C334180E85C3}"/>
          </ac:spMkLst>
        </pc:spChg>
        <pc:spChg chg="mod">
          <ac:chgData name="用 共" userId="674416862f0b68f3" providerId="LiveId" clId="{BF312F67-60FC-4168-BA91-262C5CD141F3}" dt="2022-11-15T08:09:45.629" v="4297" actId="1076"/>
          <ac:spMkLst>
            <pc:docMk/>
            <pc:sldMk cId="2544695417" sldId="283"/>
            <ac:spMk id="7" creationId="{DCE6B2CF-790C-FAA8-B5F2-0FFC35F3B294}"/>
          </ac:spMkLst>
        </pc:spChg>
        <pc:spChg chg="add mod">
          <ac:chgData name="用 共" userId="674416862f0b68f3" providerId="LiveId" clId="{BF312F67-60FC-4168-BA91-262C5CD141F3}" dt="2022-11-15T08:08:44.923" v="4282"/>
          <ac:spMkLst>
            <pc:docMk/>
            <pc:sldMk cId="2544695417" sldId="283"/>
            <ac:spMk id="8" creationId="{390D0A3E-F808-D2C4-537C-4E01ACDA06CE}"/>
          </ac:spMkLst>
        </pc:spChg>
        <pc:spChg chg="add mod">
          <ac:chgData name="用 共" userId="674416862f0b68f3" providerId="LiveId" clId="{BF312F67-60FC-4168-BA91-262C5CD141F3}" dt="2022-11-15T08:09:17.971" v="4292" actId="1076"/>
          <ac:spMkLst>
            <pc:docMk/>
            <pc:sldMk cId="2544695417" sldId="283"/>
            <ac:spMk id="9" creationId="{F26349B2-054A-EF74-0441-D96B0F3CB7B1}"/>
          </ac:spMkLst>
        </pc:spChg>
        <pc:spChg chg="mod">
          <ac:chgData name="用 共" userId="674416862f0b68f3" providerId="LiveId" clId="{BF312F67-60FC-4168-BA91-262C5CD141F3}" dt="2022-11-15T08:10:13.657" v="4299" actId="20577"/>
          <ac:spMkLst>
            <pc:docMk/>
            <pc:sldMk cId="2544695417" sldId="283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8:09:26.129" v="4294" actId="207"/>
          <ac:spMkLst>
            <pc:docMk/>
            <pc:sldMk cId="2544695417" sldId="283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8:09:38.156" v="4295" actId="207"/>
          <ac:spMkLst>
            <pc:docMk/>
            <pc:sldMk cId="2544695417" sldId="283"/>
            <ac:spMk id="20" creationId="{ECB3BEEC-F61E-12AD-7221-51C49211B0FC}"/>
          </ac:spMkLst>
        </pc:spChg>
        <pc:spChg chg="del mod">
          <ac:chgData name="用 共" userId="674416862f0b68f3" providerId="LiveId" clId="{BF312F67-60FC-4168-BA91-262C5CD141F3}" dt="2022-11-15T08:08:43.391" v="4280" actId="478"/>
          <ac:spMkLst>
            <pc:docMk/>
            <pc:sldMk cId="2544695417" sldId="283"/>
            <ac:spMk id="22" creationId="{398AD705-15E9-54B8-85F7-BEBA4930443D}"/>
          </ac:spMkLst>
        </pc:spChg>
      </pc:sldChg>
      <pc:sldChg chg="addSp delSp modSp add del mod or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3528048077" sldId="284"/>
        </pc:sldMkLst>
        <pc:spChg chg="mod">
          <ac:chgData name="用 共" userId="674416862f0b68f3" providerId="LiveId" clId="{BF312F67-60FC-4168-BA91-262C5CD141F3}" dt="2022-11-17T18:06:43.327" v="8253" actId="20577"/>
          <ac:spMkLst>
            <pc:docMk/>
            <pc:sldMk cId="3528048077" sldId="28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08:11:00.090" v="4309" actId="20577"/>
          <ac:spMkLst>
            <pc:docMk/>
            <pc:sldMk cId="3528048077" sldId="284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6:43.548" v="8254" actId="478"/>
          <ac:spMkLst>
            <pc:docMk/>
            <pc:sldMk cId="3528048077" sldId="284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1:16.926" v="4313" actId="478"/>
          <ac:spMkLst>
            <pc:docMk/>
            <pc:sldMk cId="3528048077" sldId="284"/>
            <ac:spMk id="5" creationId="{01F80525-B063-2263-91D1-53838DA0C72F}"/>
          </ac:spMkLst>
        </pc:spChg>
        <pc:spChg chg="add del mod">
          <ac:chgData name="用 共" userId="674416862f0b68f3" providerId="LiveId" clId="{BF312F67-60FC-4168-BA91-262C5CD141F3}" dt="2022-11-17T18:07:53.835" v="8313" actId="21"/>
          <ac:spMkLst>
            <pc:docMk/>
            <pc:sldMk cId="3528048077" sldId="284"/>
            <ac:spMk id="5" creationId="{D9D689C4-F49F-CED6-2688-611BD6362583}"/>
          </ac:spMkLst>
        </pc:spChg>
        <pc:spChg chg="add mod">
          <ac:chgData name="用 共" userId="674416862f0b68f3" providerId="LiveId" clId="{BF312F67-60FC-4168-BA91-262C5CD141F3}" dt="2022-11-15T17:01:17.296" v="4314"/>
          <ac:spMkLst>
            <pc:docMk/>
            <pc:sldMk cId="3528048077" sldId="284"/>
            <ac:spMk id="6" creationId="{06DE28E4-507F-692C-5A12-22D9AAEF1DE0}"/>
          </ac:spMkLst>
        </pc:spChg>
        <pc:spChg chg="add mod ord">
          <ac:chgData name="用 共" userId="674416862f0b68f3" providerId="LiveId" clId="{BF312F67-60FC-4168-BA91-262C5CD141F3}" dt="2022-11-17T18:08:06.501" v="8316" actId="167"/>
          <ac:spMkLst>
            <pc:docMk/>
            <pc:sldMk cId="3528048077" sldId="284"/>
            <ac:spMk id="7" creationId="{2E66D1A5-FDD0-8C6C-0839-11D3851AB818}"/>
          </ac:spMkLst>
        </pc:spChg>
        <pc:spChg chg="add del mod">
          <ac:chgData name="用 共" userId="674416862f0b68f3" providerId="LiveId" clId="{BF312F67-60FC-4168-BA91-262C5CD141F3}" dt="2022-11-15T17:03:05.244" v="4324" actId="21"/>
          <ac:spMkLst>
            <pc:docMk/>
            <pc:sldMk cId="3528048077" sldId="284"/>
            <ac:spMk id="7" creationId="{6541D329-07C4-3378-C318-1E5C8CD96B9B}"/>
          </ac:spMkLst>
        </pc:spChg>
        <pc:spChg chg="mod">
          <ac:chgData name="用 共" userId="674416862f0b68f3" providerId="LiveId" clId="{BF312F67-60FC-4168-BA91-262C5CD141F3}" dt="2022-11-15T17:02:28.641" v="4318" actId="20577"/>
          <ac:spMkLst>
            <pc:docMk/>
            <pc:sldMk cId="3528048077" sldId="284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8:10:38.711" v="4304" actId="20577"/>
          <ac:spMkLst>
            <pc:docMk/>
            <pc:sldMk cId="3528048077" sldId="284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8:10:32.001" v="4303" actId="207"/>
          <ac:spMkLst>
            <pc:docMk/>
            <pc:sldMk cId="3528048077" sldId="284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17:03:02.560" v="4322" actId="1076"/>
          <ac:spMkLst>
            <pc:docMk/>
            <pc:sldMk cId="3528048077" sldId="284"/>
            <ac:spMk id="22" creationId="{398AD705-15E9-54B8-85F7-BEBA4930443D}"/>
          </ac:spMkLst>
        </pc:spChg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1020730307" sldId="285"/>
        </pc:sldMkLst>
        <pc:spChg chg="mod">
          <ac:chgData name="用 共" userId="674416862f0b68f3" providerId="LiveId" clId="{BF312F67-60FC-4168-BA91-262C5CD141F3}" dt="2022-11-17T18:06:45.465" v="8257" actId="20577"/>
          <ac:spMkLst>
            <pc:docMk/>
            <pc:sldMk cId="1020730307" sldId="285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45.667" v="8258" actId="478"/>
          <ac:spMkLst>
            <pc:docMk/>
            <pc:sldMk cId="1020730307" sldId="285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03:12.519" v="4326" actId="1076"/>
          <ac:spMkLst>
            <pc:docMk/>
            <pc:sldMk cId="1020730307" sldId="285"/>
            <ac:spMk id="5" creationId="{82C716B6-EA0A-EAA9-3DD4-CBB4B3F110F0}"/>
          </ac:spMkLst>
        </pc:spChg>
        <pc:spChg chg="del">
          <ac:chgData name="用 共" userId="674416862f0b68f3" providerId="LiveId" clId="{BF312F67-60FC-4168-BA91-262C5CD141F3}" dt="2022-11-15T17:02:16.370" v="4316" actId="478"/>
          <ac:spMkLst>
            <pc:docMk/>
            <pc:sldMk cId="1020730307" sldId="285"/>
            <ac:spMk id="6" creationId="{06DE28E4-507F-692C-5A12-22D9AAEF1DE0}"/>
          </ac:spMkLst>
        </pc:spChg>
        <pc:spChg chg="add del mod">
          <ac:chgData name="用 共" userId="674416862f0b68f3" providerId="LiveId" clId="{BF312F67-60FC-4168-BA91-262C5CD141F3}" dt="2022-11-17T18:07:59.172" v="8314" actId="21"/>
          <ac:spMkLst>
            <pc:docMk/>
            <pc:sldMk cId="1020730307" sldId="285"/>
            <ac:spMk id="6" creationId="{1FB115BB-3655-36E7-1DC4-79255AE77936}"/>
          </ac:spMkLst>
        </pc:spChg>
        <pc:spChg chg="add mod ord">
          <ac:chgData name="用 共" userId="674416862f0b68f3" providerId="LiveId" clId="{BF312F67-60FC-4168-BA91-262C5CD141F3}" dt="2022-11-17T18:08:08.923" v="8318" actId="167"/>
          <ac:spMkLst>
            <pc:docMk/>
            <pc:sldMk cId="1020730307" sldId="285"/>
            <ac:spMk id="7" creationId="{35BA144E-FF91-2677-2410-AE30D97A31D3}"/>
          </ac:spMkLst>
        </pc:spChg>
        <pc:spChg chg="add del mod">
          <ac:chgData name="用 共" userId="674416862f0b68f3" providerId="LiveId" clId="{BF312F67-60FC-4168-BA91-262C5CD141F3}" dt="2022-11-15T17:03:37.553" v="4331"/>
          <ac:spMkLst>
            <pc:docMk/>
            <pc:sldMk cId="1020730307" sldId="285"/>
            <ac:spMk id="7" creationId="{E66A781F-DCB5-544D-15B5-9BBA973EBEBE}"/>
          </ac:spMkLst>
        </pc:spChg>
        <pc:spChg chg="add mod">
          <ac:chgData name="用 共" userId="674416862f0b68f3" providerId="LiveId" clId="{BF312F67-60FC-4168-BA91-262C5CD141F3}" dt="2022-11-15T17:03:53.423" v="4335" actId="20577"/>
          <ac:spMkLst>
            <pc:docMk/>
            <pc:sldMk cId="1020730307" sldId="285"/>
            <ac:spMk id="8" creationId="{CC28963E-643F-6DE5-DD24-748DF935AC95}"/>
          </ac:spMkLst>
        </pc:spChg>
        <pc:spChg chg="mod">
          <ac:chgData name="用 共" userId="674416862f0b68f3" providerId="LiveId" clId="{BF312F67-60FC-4168-BA91-262C5CD141F3}" dt="2022-11-15T17:04:34.242" v="4344" actId="20577"/>
          <ac:spMkLst>
            <pc:docMk/>
            <pc:sldMk cId="1020730307" sldId="285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17:03:22.394" v="4329" actId="1076"/>
          <ac:spMkLst>
            <pc:docMk/>
            <pc:sldMk cId="1020730307" sldId="285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1660338157" sldId="286"/>
        </pc:sldMkLst>
        <pc:spChg chg="mod">
          <ac:chgData name="用 共" userId="674416862f0b68f3" providerId="LiveId" clId="{BF312F67-60FC-4168-BA91-262C5CD141F3}" dt="2022-11-17T18:06:50.280" v="8261" actId="20577"/>
          <ac:spMkLst>
            <pc:docMk/>
            <pc:sldMk cId="1660338157" sldId="286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0.504" v="8262" actId="478"/>
          <ac:spMkLst>
            <pc:docMk/>
            <pc:sldMk cId="1660338157" sldId="286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11.214" v="8319" actId="167"/>
          <ac:spMkLst>
            <pc:docMk/>
            <pc:sldMk cId="1660338157" sldId="286"/>
            <ac:spMk id="6" creationId="{E85FE8F5-FB81-F17B-7EFB-CF7E8D9EABA9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736417361" sldId="287"/>
        </pc:sldMkLst>
        <pc:spChg chg="mod">
          <ac:chgData name="用 共" userId="674416862f0b68f3" providerId="LiveId" clId="{BF312F67-60FC-4168-BA91-262C5CD141F3}" dt="2022-11-17T18:06:52.529" v="8265" actId="20577"/>
          <ac:spMkLst>
            <pc:docMk/>
            <pc:sldMk cId="2736417361" sldId="287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2.734" v="8266" actId="478"/>
          <ac:spMkLst>
            <pc:docMk/>
            <pc:sldMk cId="2736417361" sldId="287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17:04:58.464" v="4346" actId="1076"/>
          <ac:spMkLst>
            <pc:docMk/>
            <pc:sldMk cId="2736417361" sldId="287"/>
            <ac:spMk id="5" creationId="{82C716B6-EA0A-EAA9-3DD4-CBB4B3F110F0}"/>
          </ac:spMkLst>
        </pc:spChg>
        <pc:spChg chg="add mod">
          <ac:chgData name="用 共" userId="674416862f0b68f3" providerId="LiveId" clId="{BF312F67-60FC-4168-BA91-262C5CD141F3}" dt="2022-11-15T17:05:44.255" v="4354"/>
          <ac:spMkLst>
            <pc:docMk/>
            <pc:sldMk cId="2736417361" sldId="287"/>
            <ac:spMk id="6" creationId="{B830343F-9C66-E3E9-5570-2DEFC455CC3D}"/>
          </ac:spMkLst>
        </pc:spChg>
        <pc:spChg chg="add mod ord">
          <ac:chgData name="用 共" userId="674416862f0b68f3" providerId="LiveId" clId="{BF312F67-60FC-4168-BA91-262C5CD141F3}" dt="2022-11-17T18:08:12.937" v="8320" actId="167"/>
          <ac:spMkLst>
            <pc:docMk/>
            <pc:sldMk cId="2736417361" sldId="287"/>
            <ac:spMk id="7" creationId="{F7203ED7-3D4C-DF88-A70F-FA94CBE74DAC}"/>
          </ac:spMkLst>
        </pc:spChg>
        <pc:spChg chg="del">
          <ac:chgData name="用 共" userId="674416862f0b68f3" providerId="LiveId" clId="{BF312F67-60FC-4168-BA91-262C5CD141F3}" dt="2022-11-15T17:05:43.900" v="4353" actId="478"/>
          <ac:spMkLst>
            <pc:docMk/>
            <pc:sldMk cId="2736417361" sldId="287"/>
            <ac:spMk id="8" creationId="{CC28963E-643F-6DE5-DD24-748DF935AC95}"/>
          </ac:spMkLst>
        </pc:spChg>
        <pc:spChg chg="mod">
          <ac:chgData name="用 共" userId="674416862f0b68f3" providerId="LiveId" clId="{BF312F67-60FC-4168-BA91-262C5CD141F3}" dt="2022-11-15T17:05:10.619" v="4351" actId="1076"/>
          <ac:spMkLst>
            <pc:docMk/>
            <pc:sldMk cId="2736417361" sldId="287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05:14.135" v="4352" actId="1076"/>
          <ac:spMkLst>
            <pc:docMk/>
            <pc:sldMk cId="2736417361" sldId="287"/>
            <ac:spMk id="23" creationId="{DE1DCEEB-8352-E23B-BE47-404D01114248}"/>
          </ac:spMkLst>
        </pc:spChg>
      </pc:sldChg>
      <pc:sldChg chg="addSp delSp modSp add del mo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3387707970" sldId="288"/>
        </pc:sldMkLst>
        <pc:spChg chg="mod">
          <ac:chgData name="用 共" userId="674416862f0b68f3" providerId="LiveId" clId="{BF312F67-60FC-4168-BA91-262C5CD141F3}" dt="2022-11-17T18:06:54.717" v="8269" actId="20577"/>
          <ac:spMkLst>
            <pc:docMk/>
            <pc:sldMk cId="3387707970" sldId="28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4.922" v="8270" actId="478"/>
          <ac:spMkLst>
            <pc:docMk/>
            <pc:sldMk cId="3387707970" sldId="288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19.272" v="8321" actId="167"/>
          <ac:spMkLst>
            <pc:docMk/>
            <pc:sldMk cId="3387707970" sldId="288"/>
            <ac:spMk id="5" creationId="{39CFF5B3-2532-27DD-7511-12F388DDB8D5}"/>
          </ac:spMkLst>
        </pc:spChg>
        <pc:spChg chg="del">
          <ac:chgData name="用 共" userId="674416862f0b68f3" providerId="LiveId" clId="{BF312F67-60FC-4168-BA91-262C5CD141F3}" dt="2022-11-15T17:06:24.997" v="4359" actId="478"/>
          <ac:spMkLst>
            <pc:docMk/>
            <pc:sldMk cId="3387707970" sldId="288"/>
            <ac:spMk id="5" creationId="{82C716B6-EA0A-EAA9-3DD4-CBB4B3F110F0}"/>
          </ac:spMkLst>
        </pc:spChg>
        <pc:spChg chg="del">
          <ac:chgData name="用 共" userId="674416862f0b68f3" providerId="LiveId" clId="{BF312F67-60FC-4168-BA91-262C5CD141F3}" dt="2022-11-15T17:06:33.589" v="4360" actId="478"/>
          <ac:spMkLst>
            <pc:docMk/>
            <pc:sldMk cId="3387707970" sldId="288"/>
            <ac:spMk id="6" creationId="{B830343F-9C66-E3E9-5570-2DEFC455CC3D}"/>
          </ac:spMkLst>
        </pc:spChg>
        <pc:spChg chg="add mod">
          <ac:chgData name="用 共" userId="674416862f0b68f3" providerId="LiveId" clId="{BF312F67-60FC-4168-BA91-262C5CD141F3}" dt="2022-11-15T17:06:53.888" v="4362" actId="1076"/>
          <ac:spMkLst>
            <pc:docMk/>
            <pc:sldMk cId="3387707970" sldId="288"/>
            <ac:spMk id="7" creationId="{F40F5E40-AA9F-35E1-FC59-CCD9966451C6}"/>
          </ac:spMkLst>
        </pc:spChg>
        <pc:spChg chg="add mod">
          <ac:chgData name="用 共" userId="674416862f0b68f3" providerId="LiveId" clId="{BF312F67-60FC-4168-BA91-262C5CD141F3}" dt="2022-11-15T17:07:42.624" v="4368" actId="1076"/>
          <ac:spMkLst>
            <pc:docMk/>
            <pc:sldMk cId="3387707970" sldId="288"/>
            <ac:spMk id="8" creationId="{E8A403C9-1D6A-4543-BC49-C840A5E30CD9}"/>
          </ac:spMkLst>
        </pc:spChg>
        <pc:spChg chg="add del mod">
          <ac:chgData name="用 共" userId="674416862f0b68f3" providerId="LiveId" clId="{BF312F67-60FC-4168-BA91-262C5CD141F3}" dt="2022-11-15T17:07:34.390" v="4367" actId="21"/>
          <ac:spMkLst>
            <pc:docMk/>
            <pc:sldMk cId="3387707970" sldId="288"/>
            <ac:spMk id="9" creationId="{B3CD768B-BC51-DF4F-3675-8E73C916DFAA}"/>
          </ac:spMkLst>
        </pc:spChg>
        <pc:spChg chg="mod">
          <ac:chgData name="用 共" userId="674416862f0b68f3" providerId="LiveId" clId="{BF312F67-60FC-4168-BA91-262C5CD141F3}" dt="2022-11-15T17:06:22.940" v="4358" actId="1076"/>
          <ac:spMkLst>
            <pc:docMk/>
            <pc:sldMk cId="3387707970" sldId="288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07:07.451" v="4364" actId="207"/>
          <ac:spMkLst>
            <pc:docMk/>
            <pc:sldMk cId="3387707970" sldId="288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452613229" sldId="289"/>
        </pc:sldMkLst>
        <pc:spChg chg="mod">
          <ac:chgData name="用 共" userId="674416862f0b68f3" providerId="LiveId" clId="{BF312F67-60FC-4168-BA91-262C5CD141F3}" dt="2022-11-17T18:06:58.484" v="8273" actId="20577"/>
          <ac:spMkLst>
            <pc:docMk/>
            <pc:sldMk cId="3452613229" sldId="289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8.688" v="8274" actId="478"/>
          <ac:spMkLst>
            <pc:docMk/>
            <pc:sldMk cId="3452613229" sldId="289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07:59.809" v="4372" actId="1076"/>
          <ac:spMkLst>
            <pc:docMk/>
            <pc:sldMk cId="3452613229" sldId="289"/>
            <ac:spMk id="5" creationId="{C6D55116-E28C-17B8-9B46-340E6F0D6A90}"/>
          </ac:spMkLst>
        </pc:spChg>
        <pc:spChg chg="add del mod">
          <ac:chgData name="用 共" userId="674416862f0b68f3" providerId="LiveId" clId="{BF312F67-60FC-4168-BA91-262C5CD141F3}" dt="2022-11-15T17:08:15.856" v="4376"/>
          <ac:spMkLst>
            <pc:docMk/>
            <pc:sldMk cId="3452613229" sldId="289"/>
            <ac:spMk id="6" creationId="{5660E09D-AFCD-69CB-2FB2-3FBE58D08FF5}"/>
          </ac:spMkLst>
        </pc:spChg>
        <pc:spChg chg="add mod ord">
          <ac:chgData name="用 共" userId="674416862f0b68f3" providerId="LiveId" clId="{BF312F67-60FC-4168-BA91-262C5CD141F3}" dt="2022-11-17T18:08:20.773" v="8322" actId="167"/>
          <ac:spMkLst>
            <pc:docMk/>
            <pc:sldMk cId="3452613229" sldId="289"/>
            <ac:spMk id="6" creationId="{D2E1A47F-8B29-CB8A-A6B9-C54FFF3331D2}"/>
          </ac:spMkLst>
        </pc:spChg>
        <pc:spChg chg="mod">
          <ac:chgData name="用 共" userId="674416862f0b68f3" providerId="LiveId" clId="{BF312F67-60FC-4168-BA91-262C5CD141F3}" dt="2022-11-15T17:08:07.416" v="4374" actId="207"/>
          <ac:spMkLst>
            <pc:docMk/>
            <pc:sldMk cId="3452613229" sldId="289"/>
            <ac:spMk id="22" creationId="{398AD705-15E9-54B8-85F7-BEBA4930443D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836142900" sldId="290"/>
        </pc:sldMkLst>
        <pc:spChg chg="mod">
          <ac:chgData name="用 共" userId="674416862f0b68f3" providerId="LiveId" clId="{BF312F67-60FC-4168-BA91-262C5CD141F3}" dt="2022-11-17T18:07:01.030" v="8277" actId="20577"/>
          <ac:spMkLst>
            <pc:docMk/>
            <pc:sldMk cId="2836142900" sldId="29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01.238" v="8278" actId="478"/>
          <ac:spMkLst>
            <pc:docMk/>
            <pc:sldMk cId="2836142900" sldId="290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22.644" v="8323" actId="167"/>
          <ac:spMkLst>
            <pc:docMk/>
            <pc:sldMk cId="2836142900" sldId="290"/>
            <ac:spMk id="6" creationId="{63DC1619-8B65-3106-3574-A16E6C6E420E}"/>
          </ac:spMkLst>
        </pc:spChg>
        <pc:spChg chg="mod">
          <ac:chgData name="用 共" userId="674416862f0b68f3" providerId="LiveId" clId="{BF312F67-60FC-4168-BA91-262C5CD141F3}" dt="2022-11-15T17:08:21.015" v="4379" actId="20577"/>
          <ac:spMkLst>
            <pc:docMk/>
            <pc:sldMk cId="2836142900" sldId="290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17:08:23.846" v="4381" actId="20577"/>
          <ac:spMkLst>
            <pc:docMk/>
            <pc:sldMk cId="2836142900" sldId="290"/>
            <ac:spMk id="23" creationId="{DE1DCEEB-8352-E23B-BE47-404D01114248}"/>
          </ac:spMkLst>
        </pc:spChg>
      </pc:sldChg>
      <pc:sldChg chg="addSp delSp modSp add del mod ord modTransition modAnim">
        <pc:chgData name="用 共" userId="674416862f0b68f3" providerId="LiveId" clId="{BF312F67-60FC-4168-BA91-262C5CD141F3}" dt="2022-11-17T18:16:27.233" v="8513" actId="18676"/>
        <pc:sldMkLst>
          <pc:docMk/>
          <pc:sldMk cId="2109542666" sldId="291"/>
        </pc:sldMkLst>
        <pc:spChg chg="mod">
          <ac:chgData name="用 共" userId="674416862f0b68f3" providerId="LiveId" clId="{BF312F67-60FC-4168-BA91-262C5CD141F3}" dt="2022-11-17T18:07:19.561" v="8281" actId="20577"/>
          <ac:spMkLst>
            <pc:docMk/>
            <pc:sldMk cId="2109542666" sldId="29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17:09:51.703" v="4387" actId="20577"/>
          <ac:spMkLst>
            <pc:docMk/>
            <pc:sldMk cId="2109542666" sldId="291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7:19.749" v="8282" actId="478"/>
          <ac:spMkLst>
            <pc:docMk/>
            <pc:sldMk cId="2109542666" sldId="291"/>
            <ac:spMk id="4" creationId="{043195C9-5B7E-EFBD-5922-924B19E4CCA1}"/>
          </ac:spMkLst>
        </pc:spChg>
        <pc:spChg chg="add del mod">
          <ac:chgData name="用 共" userId="674416862f0b68f3" providerId="LiveId" clId="{BF312F67-60FC-4168-BA91-262C5CD141F3}" dt="2022-11-15T17:11:33.175" v="4398"/>
          <ac:spMkLst>
            <pc:docMk/>
            <pc:sldMk cId="2109542666" sldId="291"/>
            <ac:spMk id="5" creationId="{555352B6-54F5-2158-43FC-785AC2A5FDF0}"/>
          </ac:spMkLst>
        </pc:spChg>
        <pc:spChg chg="add mod ord">
          <ac:chgData name="用 共" userId="674416862f0b68f3" providerId="LiveId" clId="{BF312F67-60FC-4168-BA91-262C5CD141F3}" dt="2022-11-17T18:08:24.142" v="8324" actId="167"/>
          <ac:spMkLst>
            <pc:docMk/>
            <pc:sldMk cId="2109542666" sldId="291"/>
            <ac:spMk id="5" creationId="{6D1E1385-5D50-ADCF-3FDD-643A06D2D95B}"/>
          </ac:spMkLst>
        </pc:spChg>
        <pc:spChg chg="mod">
          <ac:chgData name="用 共" userId="674416862f0b68f3" providerId="LiveId" clId="{BF312F67-60FC-4168-BA91-262C5CD141F3}" dt="2022-11-15T17:10:50.012" v="4393" actId="20577"/>
          <ac:spMkLst>
            <pc:docMk/>
            <pc:sldMk cId="2109542666" sldId="291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17:11:32.712" v="4397" actId="1076"/>
          <ac:spMkLst>
            <pc:docMk/>
            <pc:sldMk cId="2109542666" sldId="291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10:28.921" v="4390" actId="20577"/>
          <ac:spMkLst>
            <pc:docMk/>
            <pc:sldMk cId="2109542666" sldId="29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17:10:31.197" v="4392" actId="20577"/>
          <ac:spMkLst>
            <pc:docMk/>
            <pc:sldMk cId="2109542666" sldId="291"/>
            <ac:spMk id="23" creationId="{DE1DCEEB-8352-E23B-BE47-404D01114248}"/>
          </ac:spMkLst>
        </pc:spChg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1004837813" sldId="292"/>
        </pc:sldMkLst>
        <pc:spChg chg="mod">
          <ac:chgData name="用 共" userId="674416862f0b68f3" providerId="LiveId" clId="{BF312F67-60FC-4168-BA91-262C5CD141F3}" dt="2022-11-17T18:07:21.265" v="8285" actId="20577"/>
          <ac:spMkLst>
            <pc:docMk/>
            <pc:sldMk cId="1004837813" sldId="29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1.475" v="8286" actId="478"/>
          <ac:spMkLst>
            <pc:docMk/>
            <pc:sldMk cId="1004837813" sldId="292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27.546" v="8325" actId="167"/>
          <ac:spMkLst>
            <pc:docMk/>
            <pc:sldMk cId="1004837813" sldId="292"/>
            <ac:spMk id="5" creationId="{2BC7DDA8-94C3-0DD9-A97C-7C3BAC09132B}"/>
          </ac:spMkLst>
        </pc:spChg>
        <pc:spChg chg="add del mod">
          <ac:chgData name="用 共" userId="674416862f0b68f3" providerId="LiveId" clId="{BF312F67-60FC-4168-BA91-262C5CD141F3}" dt="2022-11-15T17:11:51.725" v="4404"/>
          <ac:spMkLst>
            <pc:docMk/>
            <pc:sldMk cId="1004837813" sldId="292"/>
            <ac:spMk id="5" creationId="{80CA20D0-34E9-4FB4-C3FD-94A9D3C3779C}"/>
          </ac:spMkLst>
        </pc:spChg>
        <pc:spChg chg="add del">
          <ac:chgData name="用 共" userId="674416862f0b68f3" providerId="LiveId" clId="{BF312F67-60FC-4168-BA91-262C5CD141F3}" dt="2022-11-15T17:12:07.354" v="4409" actId="478"/>
          <ac:spMkLst>
            <pc:docMk/>
            <pc:sldMk cId="1004837813" sldId="292"/>
            <ac:spMk id="6" creationId="{06DE28E4-507F-692C-5A12-22D9AAEF1DE0}"/>
          </ac:spMkLst>
        </pc:spChg>
        <pc:spChg chg="add mod">
          <ac:chgData name="用 共" userId="674416862f0b68f3" providerId="LiveId" clId="{BF312F67-60FC-4168-BA91-262C5CD141F3}" dt="2022-11-15T17:11:54.821" v="4407"/>
          <ac:spMkLst>
            <pc:docMk/>
            <pc:sldMk cId="1004837813" sldId="292"/>
            <ac:spMk id="7" creationId="{FED1941F-3E7A-6505-C6A9-7E2730939D3A}"/>
          </ac:spMkLst>
        </pc:spChg>
        <pc:spChg chg="add mod">
          <ac:chgData name="用 共" userId="674416862f0b68f3" providerId="LiveId" clId="{BF312F67-60FC-4168-BA91-262C5CD141F3}" dt="2022-11-15T17:12:41.172" v="4413" actId="20577"/>
          <ac:spMkLst>
            <pc:docMk/>
            <pc:sldMk cId="1004837813" sldId="292"/>
            <ac:spMk id="8" creationId="{31FB1877-BAC4-7FBC-0600-E5FE34083599}"/>
          </ac:spMkLst>
        </pc:spChg>
        <pc:spChg chg="mod">
          <ac:chgData name="用 共" userId="674416862f0b68f3" providerId="LiveId" clId="{BF312F67-60FC-4168-BA91-262C5CD141F3}" dt="2022-11-15T17:11:57.389" v="4408" actId="1076"/>
          <ac:spMkLst>
            <pc:docMk/>
            <pc:sldMk cId="1004837813" sldId="292"/>
            <ac:spMk id="21" creationId="{8270D366-A00A-60B4-E53F-9B220CE7AC7F}"/>
          </ac:spMkLst>
        </pc:spChg>
      </pc:sldChg>
      <pc:sldChg chg="addSp delSp modSp add del mo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1523337388" sldId="293"/>
        </pc:sldMkLst>
        <pc:spChg chg="mod">
          <ac:chgData name="用 共" userId="674416862f0b68f3" providerId="LiveId" clId="{BF312F67-60FC-4168-BA91-262C5CD141F3}" dt="2022-11-17T18:07:23.015" v="8289" actId="20577"/>
          <ac:spMkLst>
            <pc:docMk/>
            <pc:sldMk cId="1523337388" sldId="293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3.216" v="8290" actId="478"/>
          <ac:spMkLst>
            <pc:docMk/>
            <pc:sldMk cId="1523337388" sldId="293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14:17.742" v="4423" actId="1076"/>
          <ac:spMkLst>
            <pc:docMk/>
            <pc:sldMk cId="1523337388" sldId="293"/>
            <ac:spMk id="5" creationId="{BA3759A3-1029-30B6-871E-13E05D821774}"/>
          </ac:spMkLst>
        </pc:spChg>
        <pc:spChg chg="add mod">
          <ac:chgData name="用 共" userId="674416862f0b68f3" providerId="LiveId" clId="{BF312F67-60FC-4168-BA91-262C5CD141F3}" dt="2022-11-15T17:14:55.372" v="4429" actId="1076"/>
          <ac:spMkLst>
            <pc:docMk/>
            <pc:sldMk cId="1523337388" sldId="293"/>
            <ac:spMk id="6" creationId="{30C1C85C-A719-C678-164A-F29E2DB4FC95}"/>
          </ac:spMkLst>
        </pc:spChg>
        <pc:spChg chg="add mod ord">
          <ac:chgData name="用 共" userId="674416862f0b68f3" providerId="LiveId" clId="{BF312F67-60FC-4168-BA91-262C5CD141F3}" dt="2022-11-17T18:08:29.244" v="8326" actId="167"/>
          <ac:spMkLst>
            <pc:docMk/>
            <pc:sldMk cId="1523337388" sldId="293"/>
            <ac:spMk id="7" creationId="{07217A09-0721-7827-723E-AAFA6C7E7BEF}"/>
          </ac:spMkLst>
        </pc:spChg>
        <pc:spChg chg="del">
          <ac:chgData name="用 共" userId="674416862f0b68f3" providerId="LiveId" clId="{BF312F67-60FC-4168-BA91-262C5CD141F3}" dt="2022-11-15T17:14:11.682" v="4421" actId="478"/>
          <ac:spMkLst>
            <pc:docMk/>
            <pc:sldMk cId="1523337388" sldId="293"/>
            <ac:spMk id="7" creationId="{FED1941F-3E7A-6505-C6A9-7E2730939D3A}"/>
          </ac:spMkLst>
        </pc:spChg>
        <pc:spChg chg="del">
          <ac:chgData name="用 共" userId="674416862f0b68f3" providerId="LiveId" clId="{BF312F67-60FC-4168-BA91-262C5CD141F3}" dt="2022-11-15T17:14:39.277" v="4425" actId="478"/>
          <ac:spMkLst>
            <pc:docMk/>
            <pc:sldMk cId="1523337388" sldId="293"/>
            <ac:spMk id="8" creationId="{31FB1877-BAC4-7FBC-0600-E5FE34083599}"/>
          </ac:spMkLst>
        </pc:spChg>
        <pc:spChg chg="add del mod">
          <ac:chgData name="用 共" userId="674416862f0b68f3" providerId="LiveId" clId="{BF312F67-60FC-4168-BA91-262C5CD141F3}" dt="2022-11-15T17:15:01.687" v="4431"/>
          <ac:spMkLst>
            <pc:docMk/>
            <pc:sldMk cId="1523337388" sldId="293"/>
            <ac:spMk id="9" creationId="{2DEB4C73-B11A-A806-7147-7A45AF983533}"/>
          </ac:spMkLst>
        </pc:spChg>
        <pc:spChg chg="add del mod">
          <ac:chgData name="用 共" userId="674416862f0b68f3" providerId="LiveId" clId="{BF312F67-60FC-4168-BA91-262C5CD141F3}" dt="2022-11-15T17:15:04.033" v="4433"/>
          <ac:spMkLst>
            <pc:docMk/>
            <pc:sldMk cId="1523337388" sldId="293"/>
            <ac:spMk id="10" creationId="{DE18C0FE-E721-14BC-CCB8-14B6DA380A49}"/>
          </ac:spMkLst>
        </pc:spChg>
        <pc:spChg chg="mod">
          <ac:chgData name="用 共" userId="674416862f0b68f3" providerId="LiveId" clId="{BF312F67-60FC-4168-BA91-262C5CD141F3}" dt="2022-11-15T17:12:48.055" v="4418" actId="20577"/>
          <ac:spMkLst>
            <pc:docMk/>
            <pc:sldMk cId="1523337388" sldId="293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17:14:23.332" v="4424" actId="207"/>
          <ac:spMkLst>
            <pc:docMk/>
            <pc:sldMk cId="1523337388" sldId="293"/>
            <ac:spMk id="21" creationId="{8270D366-A00A-60B4-E53F-9B220CE7AC7F}"/>
          </ac:spMkLst>
        </pc:spChg>
        <pc:spChg chg="add del mod">
          <ac:chgData name="用 共" userId="674416862f0b68f3" providerId="LiveId" clId="{BF312F67-60FC-4168-BA91-262C5CD141F3}" dt="2022-11-15T17:15:21.051" v="4438" actId="21"/>
          <ac:spMkLst>
            <pc:docMk/>
            <pc:sldMk cId="1523337388" sldId="293"/>
            <ac:spMk id="24" creationId="{0FA71A5E-D68D-3D36-5128-9D11F99968F3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898087562" sldId="294"/>
        </pc:sldMkLst>
        <pc:spChg chg="mod">
          <ac:chgData name="用 共" userId="674416862f0b68f3" providerId="LiveId" clId="{BF312F67-60FC-4168-BA91-262C5CD141F3}" dt="2022-11-17T18:07:24.844" v="8293" actId="20577"/>
          <ac:spMkLst>
            <pc:docMk/>
            <pc:sldMk cId="3898087562" sldId="294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5.069" v="8294" actId="478"/>
          <ac:spMkLst>
            <pc:docMk/>
            <pc:sldMk cId="3898087562" sldId="294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15:27.126" v="4440" actId="1076"/>
          <ac:spMkLst>
            <pc:docMk/>
            <pc:sldMk cId="3898087562" sldId="294"/>
            <ac:spMk id="7" creationId="{410060DA-35A9-7EF9-C112-3279C259BEF6}"/>
          </ac:spMkLst>
        </pc:spChg>
        <pc:spChg chg="add mod ord">
          <ac:chgData name="用 共" userId="674416862f0b68f3" providerId="LiveId" clId="{BF312F67-60FC-4168-BA91-262C5CD141F3}" dt="2022-11-17T18:08:31.390" v="8327" actId="167"/>
          <ac:spMkLst>
            <pc:docMk/>
            <pc:sldMk cId="3898087562" sldId="294"/>
            <ac:spMk id="8" creationId="{61298208-D9D2-26AA-F3B2-8F748A5092BC}"/>
          </ac:spMkLst>
        </pc:spChg>
        <pc:spChg chg="add del mod">
          <ac:chgData name="用 共" userId="674416862f0b68f3" providerId="LiveId" clId="{BF312F67-60FC-4168-BA91-262C5CD141F3}" dt="2022-11-15T17:15:55.170" v="4442"/>
          <ac:spMkLst>
            <pc:docMk/>
            <pc:sldMk cId="3898087562" sldId="294"/>
            <ac:spMk id="8" creationId="{9D320DD6-B0C2-66C9-70C4-07D928897A87}"/>
          </ac:spMkLst>
        </pc:spChg>
        <pc:spChg chg="mod">
          <ac:chgData name="用 共" userId="674416862f0b68f3" providerId="LiveId" clId="{BF312F67-60FC-4168-BA91-262C5CD141F3}" dt="2022-11-15T17:15:11.990" v="4436" actId="207"/>
          <ac:spMkLst>
            <pc:docMk/>
            <pc:sldMk cId="3898087562" sldId="294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17:13:42.232" v="4420" actId="47"/>
        <pc:sldMkLst>
          <pc:docMk/>
          <pc:sldMk cId="4152642810" sldId="294"/>
        </pc:sldMkLst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400489850" sldId="295"/>
        </pc:sldMkLst>
        <pc:spChg chg="mod">
          <ac:chgData name="用 共" userId="674416862f0b68f3" providerId="LiveId" clId="{BF312F67-60FC-4168-BA91-262C5CD141F3}" dt="2022-11-17T18:07:26.638" v="8297" actId="20577"/>
          <ac:spMkLst>
            <pc:docMk/>
            <pc:sldMk cId="2400489850" sldId="295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6.859" v="8298" actId="478"/>
          <ac:spMkLst>
            <pc:docMk/>
            <pc:sldMk cId="2400489850" sldId="295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33.105" v="8328" actId="167"/>
          <ac:spMkLst>
            <pc:docMk/>
            <pc:sldMk cId="2400489850" sldId="295"/>
            <ac:spMk id="8" creationId="{9E29F7E6-9A05-9F9B-2ED1-2F3EAC93E6F3}"/>
          </ac:spMkLst>
        </pc:spChg>
        <pc:spChg chg="mod">
          <ac:chgData name="用 共" userId="674416862f0b68f3" providerId="LiveId" clId="{BF312F67-60FC-4168-BA91-262C5CD141F3}" dt="2022-11-15T17:16:02.707" v="4449" actId="20577"/>
          <ac:spMkLst>
            <pc:docMk/>
            <pc:sldMk cId="2400489850" sldId="29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15:59.262" v="4445" actId="20577"/>
          <ac:spMkLst>
            <pc:docMk/>
            <pc:sldMk cId="2400489850" sldId="295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17:16:18.759" v="4451" actId="47"/>
        <pc:sldMkLst>
          <pc:docMk/>
          <pc:sldMk cId="917267917" sldId="296"/>
        </pc:sldMkLst>
      </pc:sldChg>
      <pc:sldChg chg="addSp delSp modSp add del mod modTransition delAnim">
        <pc:chgData name="用 共" userId="674416862f0b68f3" providerId="LiveId" clId="{BF312F67-60FC-4168-BA91-262C5CD141F3}" dt="2022-11-17T18:16:27.233" v="8513" actId="18676"/>
        <pc:sldMkLst>
          <pc:docMk/>
          <pc:sldMk cId="3059394825" sldId="296"/>
        </pc:sldMkLst>
        <pc:spChg chg="mod">
          <ac:chgData name="用 共" userId="674416862f0b68f3" providerId="LiveId" clId="{BF312F67-60FC-4168-BA91-262C5CD141F3}" dt="2022-11-17T18:07:28.423" v="8301" actId="20577"/>
          <ac:spMkLst>
            <pc:docMk/>
            <pc:sldMk cId="3059394825" sldId="296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17:18:31.451" v="4523" actId="20577"/>
          <ac:spMkLst>
            <pc:docMk/>
            <pc:sldMk cId="3059394825" sldId="296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7:28.624" v="8302" actId="478"/>
          <ac:spMkLst>
            <pc:docMk/>
            <pc:sldMk cId="3059394825" sldId="296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35.316" v="8329" actId="167"/>
          <ac:spMkLst>
            <pc:docMk/>
            <pc:sldMk cId="3059394825" sldId="296"/>
            <ac:spMk id="5" creationId="{3AABBAFC-B3BA-E1BA-F628-001C22A64DB8}"/>
          </ac:spMkLst>
        </pc:spChg>
        <pc:spChg chg="del mod">
          <ac:chgData name="用 共" userId="674416862f0b68f3" providerId="LiveId" clId="{BF312F67-60FC-4168-BA91-262C5CD141F3}" dt="2022-11-15T17:16:57.024" v="4457" actId="478"/>
          <ac:spMkLst>
            <pc:docMk/>
            <pc:sldMk cId="3059394825" sldId="296"/>
            <ac:spMk id="5" creationId="{BA3759A3-1029-30B6-871E-13E05D821774}"/>
          </ac:spMkLst>
        </pc:spChg>
        <pc:spChg chg="del">
          <ac:chgData name="用 共" userId="674416862f0b68f3" providerId="LiveId" clId="{BF312F67-60FC-4168-BA91-262C5CD141F3}" dt="2022-11-15T17:16:59.177" v="4458" actId="478"/>
          <ac:spMkLst>
            <pc:docMk/>
            <pc:sldMk cId="3059394825" sldId="296"/>
            <ac:spMk id="6" creationId="{30C1C85C-A719-C678-164A-F29E2DB4FC95}"/>
          </ac:spMkLst>
        </pc:spChg>
        <pc:spChg chg="del">
          <ac:chgData name="用 共" userId="674416862f0b68f3" providerId="LiveId" clId="{BF312F67-60FC-4168-BA91-262C5CD141F3}" dt="2022-11-15T17:17:01.110" v="4459" actId="478"/>
          <ac:spMkLst>
            <pc:docMk/>
            <pc:sldMk cId="3059394825" sldId="296"/>
            <ac:spMk id="7" creationId="{410060DA-35A9-7EF9-C112-3279C259BEF6}"/>
          </ac:spMkLst>
        </pc:spChg>
        <pc:spChg chg="add mod">
          <ac:chgData name="用 共" userId="674416862f0b68f3" providerId="LiveId" clId="{BF312F67-60FC-4168-BA91-262C5CD141F3}" dt="2022-11-15T17:18:23.502" v="4520" actId="20577"/>
          <ac:spMkLst>
            <pc:docMk/>
            <pc:sldMk cId="3059394825" sldId="296"/>
            <ac:spMk id="8" creationId="{8806ACA0-8BFD-76DA-101D-4687E7362EFB}"/>
          </ac:spMkLst>
        </pc:spChg>
        <pc:spChg chg="mod">
          <ac:chgData name="用 共" userId="674416862f0b68f3" providerId="LiveId" clId="{BF312F67-60FC-4168-BA91-262C5CD141F3}" dt="2022-11-15T17:16:54.235" v="4455" actId="207"/>
          <ac:spMkLst>
            <pc:docMk/>
            <pc:sldMk cId="3059394825" sldId="29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17:09.953" v="4460" actId="207"/>
          <ac:spMkLst>
            <pc:docMk/>
            <pc:sldMk cId="3059394825" sldId="296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780835168" sldId="297"/>
        </pc:sldMkLst>
        <pc:spChg chg="mod">
          <ac:chgData name="用 共" userId="674416862f0b68f3" providerId="LiveId" clId="{BF312F67-60FC-4168-BA91-262C5CD141F3}" dt="2022-11-17T18:07:30.184" v="8305" actId="20577"/>
          <ac:spMkLst>
            <pc:docMk/>
            <pc:sldMk cId="2780835168" sldId="297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30.406" v="8306" actId="478"/>
          <ac:spMkLst>
            <pc:docMk/>
            <pc:sldMk cId="2780835168" sldId="297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38.534" v="8330" actId="167"/>
          <ac:spMkLst>
            <pc:docMk/>
            <pc:sldMk cId="2780835168" sldId="297"/>
            <ac:spMk id="5" creationId="{2028360C-486A-39BD-DF36-F80B29FB434D}"/>
          </ac:spMkLst>
        </pc:spChg>
        <pc:spChg chg="mod">
          <ac:chgData name="用 共" userId="674416862f0b68f3" providerId="LiveId" clId="{BF312F67-60FC-4168-BA91-262C5CD141F3}" dt="2022-11-15T17:19:21.882" v="4525" actId="207"/>
          <ac:spMkLst>
            <pc:docMk/>
            <pc:sldMk cId="2780835168" sldId="297"/>
            <ac:spMk id="21" creationId="{8270D366-A00A-60B4-E53F-9B220CE7AC7F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1692325264" sldId="298"/>
        </pc:sldMkLst>
        <pc:spChg chg="mod">
          <ac:chgData name="用 共" userId="674416862f0b68f3" providerId="LiveId" clId="{BF312F67-60FC-4168-BA91-262C5CD141F3}" dt="2022-11-17T18:07:31.920" v="8309" actId="20577"/>
          <ac:spMkLst>
            <pc:docMk/>
            <pc:sldMk cId="1692325264" sldId="298"/>
            <ac:spMk id="2" creationId="{D60F989F-5422-EC4E-A4FF-B218D7B3DEF5}"/>
          </ac:spMkLst>
        </pc:spChg>
        <pc:spChg chg="add mod ord">
          <ac:chgData name="用 共" userId="674416862f0b68f3" providerId="LiveId" clId="{BF312F67-60FC-4168-BA91-262C5CD141F3}" dt="2022-11-17T18:08:40.715" v="8331" actId="167"/>
          <ac:spMkLst>
            <pc:docMk/>
            <pc:sldMk cId="1692325264" sldId="298"/>
            <ac:spMk id="3" creationId="{9DE5DBBA-01F0-6BD5-4B63-353343B7A7CB}"/>
          </ac:spMkLst>
        </pc:spChg>
        <pc:spChg chg="del mod">
          <ac:chgData name="用 共" userId="674416862f0b68f3" providerId="LiveId" clId="{BF312F67-60FC-4168-BA91-262C5CD141F3}" dt="2022-11-15T17:19:34.078" v="4529" actId="478"/>
          <ac:spMkLst>
            <pc:docMk/>
            <pc:sldMk cId="1692325264" sldId="298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7:32.124" v="8310" actId="478"/>
          <ac:spMkLst>
            <pc:docMk/>
            <pc:sldMk cId="1692325264" sldId="29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20:23.668" v="4579" actId="1076"/>
          <ac:spMkLst>
            <pc:docMk/>
            <pc:sldMk cId="1692325264" sldId="298"/>
            <ac:spMk id="5" creationId="{10D48941-DB87-FEE0-9808-E4954131ED0B}"/>
          </ac:spMkLst>
        </pc:spChg>
        <pc:spChg chg="del">
          <ac:chgData name="用 共" userId="674416862f0b68f3" providerId="LiveId" clId="{BF312F67-60FC-4168-BA91-262C5CD141F3}" dt="2022-11-15T17:19:28.534" v="4527" actId="478"/>
          <ac:spMkLst>
            <pc:docMk/>
            <pc:sldMk cId="1692325264" sldId="298"/>
            <ac:spMk id="8" creationId="{8806ACA0-8BFD-76DA-101D-4687E7362EFB}"/>
          </ac:spMkLst>
        </pc:spChg>
        <pc:spChg chg="del">
          <ac:chgData name="用 共" userId="674416862f0b68f3" providerId="LiveId" clId="{BF312F67-60FC-4168-BA91-262C5CD141F3}" dt="2022-11-15T17:19:35.758" v="4530" actId="478"/>
          <ac:spMkLst>
            <pc:docMk/>
            <pc:sldMk cId="1692325264" sldId="298"/>
            <ac:spMk id="13" creationId="{5A8980DD-AC3E-3CC2-50C5-FF4A67A45C30}"/>
          </ac:spMkLst>
        </pc:spChg>
      </pc:sldChg>
      <pc:sldChg chg="delSp modSp add del mod ord">
        <pc:chgData name="用 共" userId="674416862f0b68f3" providerId="LiveId" clId="{BF312F67-60FC-4168-BA91-262C5CD141F3}" dt="2022-11-15T17:21:21.421" v="4590" actId="47"/>
        <pc:sldMkLst>
          <pc:docMk/>
          <pc:sldMk cId="1956693370" sldId="299"/>
        </pc:sldMkLst>
        <pc:spChg chg="del">
          <ac:chgData name="用 共" userId="674416862f0b68f3" providerId="LiveId" clId="{BF312F67-60FC-4168-BA91-262C5CD141F3}" dt="2022-11-15T17:20:52.061" v="4583" actId="478"/>
          <ac:spMkLst>
            <pc:docMk/>
            <pc:sldMk cId="1956693370" sldId="299"/>
            <ac:spMk id="10" creationId="{B6A401D8-E4D4-36AF-B0C5-5D93F700C5FC}"/>
          </ac:spMkLst>
        </pc:spChg>
        <pc:spChg chg="del">
          <ac:chgData name="用 共" userId="674416862f0b68f3" providerId="LiveId" clId="{BF312F67-60FC-4168-BA91-262C5CD141F3}" dt="2022-11-15T17:20:53.767" v="4584" actId="478"/>
          <ac:spMkLst>
            <pc:docMk/>
            <pc:sldMk cId="1956693370" sldId="299"/>
            <ac:spMk id="14" creationId="{F482B57A-9040-82BD-68E2-3E15FAD263CA}"/>
          </ac:spMkLst>
        </pc:spChg>
        <pc:spChg chg="mod">
          <ac:chgData name="用 共" userId="674416862f0b68f3" providerId="LiveId" clId="{BF312F67-60FC-4168-BA91-262C5CD141F3}" dt="2022-11-15T17:20:55.306" v="4585" actId="1076"/>
          <ac:spMkLst>
            <pc:docMk/>
            <pc:sldMk cId="1956693370" sldId="299"/>
            <ac:spMk id="16" creationId="{1F805ABE-CE96-E9A0-0780-86A3909111A8}"/>
          </ac:spMkLst>
        </pc:spChg>
      </pc:sldChg>
      <pc:sldChg chg="addSp modSp new mod modTransition">
        <pc:chgData name="用 共" userId="674416862f0b68f3" providerId="LiveId" clId="{BF312F67-60FC-4168-BA91-262C5CD141F3}" dt="2022-11-17T17:59:10.279" v="8158" actId="14100"/>
        <pc:sldMkLst>
          <pc:docMk/>
          <pc:sldMk cId="1271289413" sldId="300"/>
        </pc:sldMkLst>
        <pc:spChg chg="mod">
          <ac:chgData name="用 共" userId="674416862f0b68f3" providerId="LiveId" clId="{BF312F67-60FC-4168-BA91-262C5CD141F3}" dt="2022-11-17T17:59:06.409" v="8157" actId="20577"/>
          <ac:spMkLst>
            <pc:docMk/>
            <pc:sldMk cId="1271289413" sldId="300"/>
            <ac:spMk id="2" creationId="{9CB3A770-2ED5-FB47-AC83-266181EE4B91}"/>
          </ac:spMkLst>
        </pc:spChg>
        <pc:spChg chg="mod">
          <ac:chgData name="用 共" userId="674416862f0b68f3" providerId="LiveId" clId="{BF312F67-60FC-4168-BA91-262C5CD141F3}" dt="2022-11-15T17:28:11.150" v="4761" actId="403"/>
          <ac:spMkLst>
            <pc:docMk/>
            <pc:sldMk cId="1271289413" sldId="300"/>
            <ac:spMk id="3" creationId="{25260C0F-55C9-813D-07FE-82DEC013AAE8}"/>
          </ac:spMkLst>
        </pc:spChg>
        <pc:spChg chg="add mod ord">
          <ac:chgData name="用 共" userId="674416862f0b68f3" providerId="LiveId" clId="{BF312F67-60FC-4168-BA91-262C5CD141F3}" dt="2022-11-17T17:59:10.279" v="8158" actId="14100"/>
          <ac:spMkLst>
            <pc:docMk/>
            <pc:sldMk cId="1271289413" sldId="300"/>
            <ac:spMk id="4" creationId="{0547A730-7792-50C9-513D-05DC50CA46A7}"/>
          </ac:spMkLst>
        </pc:spChg>
      </pc:sldChg>
      <pc:sldChg chg="addSp delSp modSp add mod ord modTransition">
        <pc:chgData name="用 共" userId="674416862f0b68f3" providerId="LiveId" clId="{BF312F67-60FC-4168-BA91-262C5CD141F3}" dt="2022-11-17T17:59:01.737" v="8155" actId="20577"/>
        <pc:sldMkLst>
          <pc:docMk/>
          <pc:sldMk cId="4115027359" sldId="301"/>
        </pc:sldMkLst>
        <pc:spChg chg="mod">
          <ac:chgData name="用 共" userId="674416862f0b68f3" providerId="LiveId" clId="{BF312F67-60FC-4168-BA91-262C5CD141F3}" dt="2022-11-17T17:59:01.737" v="8155" actId="20577"/>
          <ac:spMkLst>
            <pc:docMk/>
            <pc:sldMk cId="4115027359" sldId="301"/>
            <ac:spMk id="2" creationId="{C26FD5B0-798E-01CE-BD7F-A5910081F7AA}"/>
          </ac:spMkLst>
        </pc:spChg>
        <pc:spChg chg="mod">
          <ac:chgData name="用 共" userId="674416862f0b68f3" providerId="LiveId" clId="{BF312F67-60FC-4168-BA91-262C5CD141F3}" dt="2022-11-17T17:28:02.105" v="7987" actId="1076"/>
          <ac:spMkLst>
            <pc:docMk/>
            <pc:sldMk cId="4115027359" sldId="301"/>
            <ac:spMk id="3" creationId="{2C472975-874B-1FF5-BB39-82137977151D}"/>
          </ac:spMkLst>
        </pc:spChg>
        <pc:spChg chg="add del mod">
          <ac:chgData name="用 共" userId="674416862f0b68f3" providerId="LiveId" clId="{BF312F67-60FC-4168-BA91-262C5CD141F3}" dt="2022-11-17T17:28:02.105" v="7987" actId="1076"/>
          <ac:spMkLst>
            <pc:docMk/>
            <pc:sldMk cId="4115027359" sldId="301"/>
            <ac:spMk id="4" creationId="{448A76A6-19DD-527D-8BDD-B14A47F2AE2C}"/>
          </ac:spMkLst>
        </pc:spChg>
        <pc:spChg chg="del">
          <ac:chgData name="用 共" userId="674416862f0b68f3" providerId="LiveId" clId="{BF312F67-60FC-4168-BA91-262C5CD141F3}" dt="2022-11-15T17:27:50.084" v="4759" actId="478"/>
          <ac:spMkLst>
            <pc:docMk/>
            <pc:sldMk cId="4115027359" sldId="301"/>
            <ac:spMk id="7" creationId="{31A97F8B-B102-E84D-444D-F0CECF05BA95}"/>
          </ac:spMkLst>
        </pc:spChg>
        <pc:spChg chg="del">
          <ac:chgData name="用 共" userId="674416862f0b68f3" providerId="LiveId" clId="{BF312F67-60FC-4168-BA91-262C5CD141F3}" dt="2022-11-15T17:27:51.124" v="4760" actId="478"/>
          <ac:spMkLst>
            <pc:docMk/>
            <pc:sldMk cId="4115027359" sldId="301"/>
            <ac:spMk id="8" creationId="{3F5F1FE0-7F84-DD3A-6F49-EA100FBA1967}"/>
          </ac:spMkLst>
        </pc:spChg>
      </pc:sldChg>
      <pc:sldChg chg="addSp delSp modSp add mod modTransition modClrScheme modAnim chgLayout">
        <pc:chgData name="用 共" userId="674416862f0b68f3" providerId="LiveId" clId="{BF312F67-60FC-4168-BA91-262C5CD141F3}" dt="2022-11-17T18:09:02.426" v="8335" actId="14100"/>
        <pc:sldMkLst>
          <pc:docMk/>
          <pc:sldMk cId="2663711617" sldId="302"/>
        </pc:sldMkLst>
        <pc:spChg chg="mod ord">
          <ac:chgData name="用 共" userId="674416862f0b68f3" providerId="LiveId" clId="{BF312F67-60FC-4168-BA91-262C5CD141F3}" dt="2022-11-17T18:08:56.730" v="8333" actId="20577"/>
          <ac:spMkLst>
            <pc:docMk/>
            <pc:sldMk cId="2663711617" sldId="302"/>
            <ac:spMk id="2" creationId="{D60F989F-5422-EC4E-A4FF-B218D7B3DEF5}"/>
          </ac:spMkLst>
        </pc:spChg>
        <pc:spChg chg="add mod ord">
          <ac:chgData name="用 共" userId="674416862f0b68f3" providerId="LiveId" clId="{BF312F67-60FC-4168-BA91-262C5CD141F3}" dt="2022-11-17T15:46:49.999" v="5158" actId="2711"/>
          <ac:spMkLst>
            <pc:docMk/>
            <pc:sldMk cId="2663711617" sldId="302"/>
            <ac:spMk id="3" creationId="{5EE5B283-B80B-443D-49DE-A7283F3E0C98}"/>
          </ac:spMkLst>
        </pc:spChg>
        <pc:spChg chg="mod">
          <ac:chgData name="用 共" userId="674416862f0b68f3" providerId="LiveId" clId="{BF312F67-60FC-4168-BA91-262C5CD141F3}" dt="2022-11-17T18:09:02.426" v="8335" actId="14100"/>
          <ac:spMkLst>
            <pc:docMk/>
            <pc:sldMk cId="2663711617" sldId="302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5:19:36.336" v="4911" actId="478"/>
          <ac:spMkLst>
            <pc:docMk/>
            <pc:sldMk cId="2663711617" sldId="302"/>
            <ac:spMk id="5" creationId="{10D48941-DB87-FEE0-9808-E4954131ED0B}"/>
          </ac:spMkLst>
        </pc:spChg>
        <pc:spChg chg="add del mod">
          <ac:chgData name="用 共" userId="674416862f0b68f3" providerId="LiveId" clId="{BF312F67-60FC-4168-BA91-262C5CD141F3}" dt="2022-11-17T15:35:26.299" v="4953" actId="22"/>
          <ac:spMkLst>
            <pc:docMk/>
            <pc:sldMk cId="2663711617" sldId="302"/>
            <ac:spMk id="7" creationId="{7C12273B-EF6A-5AA8-15A6-8E41569301CE}"/>
          </ac:spMkLst>
        </pc:spChg>
        <pc:spChg chg="add mod">
          <ac:chgData name="用 共" userId="674416862f0b68f3" providerId="LiveId" clId="{BF312F67-60FC-4168-BA91-262C5CD141F3}" dt="2022-11-17T15:35:54.218" v="4959" actId="571"/>
          <ac:spMkLst>
            <pc:docMk/>
            <pc:sldMk cId="2663711617" sldId="302"/>
            <ac:spMk id="8" creationId="{88A4E1DD-6390-D746-829A-24FE8F1026BC}"/>
          </ac:spMkLst>
        </pc:spChg>
        <pc:spChg chg="add mod">
          <ac:chgData name="用 共" userId="674416862f0b68f3" providerId="LiveId" clId="{BF312F67-60FC-4168-BA91-262C5CD141F3}" dt="2022-11-17T15:47:01.373" v="5160" actId="14100"/>
          <ac:spMkLst>
            <pc:docMk/>
            <pc:sldMk cId="2663711617" sldId="302"/>
            <ac:spMk id="9" creationId="{A502792D-7874-85D6-9D31-AEBE2316021F}"/>
          </ac:spMkLst>
        </pc:spChg>
        <pc:spChg chg="add mod">
          <ac:chgData name="用 共" userId="674416862f0b68f3" providerId="LiveId" clId="{BF312F67-60FC-4168-BA91-262C5CD141F3}" dt="2022-11-17T15:47:10.442" v="5162" actId="2711"/>
          <ac:spMkLst>
            <pc:docMk/>
            <pc:sldMk cId="2663711617" sldId="302"/>
            <ac:spMk id="10" creationId="{51BA087A-E65F-011B-EB05-188AB0ED5FBE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2" creationId="{6A6E86DB-F5E9-609C-3312-4C97411CF01D}"/>
          </ac:spMkLst>
        </pc:spChg>
        <pc:spChg chg="add del mod">
          <ac:chgData name="用 共" userId="674416862f0b68f3" providerId="LiveId" clId="{BF312F67-60FC-4168-BA91-262C5CD141F3}" dt="2022-11-17T15:42:59.771" v="5077"/>
          <ac:spMkLst>
            <pc:docMk/>
            <pc:sldMk cId="2663711617" sldId="302"/>
            <ac:spMk id="13" creationId="{7DB388A2-2FCF-AE5D-4FE2-67ABC2388F4C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4" creationId="{45B62AFE-CB67-06D2-9910-65A47DE95263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5" creationId="{ABA8E57B-857C-64E5-C072-902DAC3A871E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6" creationId="{809A7175-E847-89CD-9089-A9989FB1DD60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7" creationId="{7B7C55F6-1381-0271-A52F-904C338AF60E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8" creationId="{D087417B-76E6-E036-4916-433F9DAF368C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5:19:37.422" v="4912" actId="478"/>
          <ac:spMkLst>
            <pc:docMk/>
            <pc:sldMk cId="2663711617" sldId="302"/>
            <ac:spMk id="20" creationId="{ECB3BEEC-F61E-12AD-7221-51C49211B0FC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21" creationId="{8270D366-A00A-60B4-E53F-9B220CE7AC7F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22" creationId="{398AD705-15E9-54B8-85F7-BEBA4930443D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23" creationId="{DE1DCEEB-8352-E23B-BE47-404D01114248}"/>
          </ac:spMkLst>
        </pc:spChg>
        <pc:picChg chg="del">
          <ac:chgData name="用 共" userId="674416862f0b68f3" providerId="LiveId" clId="{BF312F67-60FC-4168-BA91-262C5CD141F3}" dt="2022-11-17T15:19:39.692" v="4913" actId="478"/>
          <ac:picMkLst>
            <pc:docMk/>
            <pc:sldMk cId="2663711617" sldId="302"/>
            <ac:picMk id="11" creationId="{26DCBD0F-EC50-A2C4-1C73-D284E9C2178F}"/>
          </ac:picMkLst>
        </pc:picChg>
      </pc:sldChg>
      <pc:sldChg chg="addSp delSp modSp add del mod">
        <pc:chgData name="用 共" userId="674416862f0b68f3" providerId="LiveId" clId="{BF312F67-60FC-4168-BA91-262C5CD141F3}" dt="2022-11-17T15:47:31.847" v="5167" actId="47"/>
        <pc:sldMkLst>
          <pc:docMk/>
          <pc:sldMk cId="2177220840" sldId="303"/>
        </pc:sldMkLst>
        <pc:spChg chg="mod">
          <ac:chgData name="用 共" userId="674416862f0b68f3" providerId="LiveId" clId="{BF312F67-60FC-4168-BA91-262C5CD141F3}" dt="2022-11-17T15:43:31.945" v="5082" actId="13926"/>
          <ac:spMkLst>
            <pc:docMk/>
            <pc:sldMk cId="2177220840" sldId="303"/>
            <ac:spMk id="3" creationId="{5EE5B283-B80B-443D-49DE-A7283F3E0C98}"/>
          </ac:spMkLst>
        </pc:spChg>
        <pc:spChg chg="add del mod">
          <ac:chgData name="用 共" userId="674416862f0b68f3" providerId="LiveId" clId="{BF312F67-60FC-4168-BA91-262C5CD141F3}" dt="2022-11-17T15:41:20.190" v="5040" actId="478"/>
          <ac:spMkLst>
            <pc:docMk/>
            <pc:sldMk cId="2177220840" sldId="303"/>
            <ac:spMk id="5" creationId="{9B557E53-4664-C4F5-8218-F323F51732E2}"/>
          </ac:spMkLst>
        </pc:spChg>
        <pc:spChg chg="add del mod">
          <ac:chgData name="用 共" userId="674416862f0b68f3" providerId="LiveId" clId="{BF312F67-60FC-4168-BA91-262C5CD141F3}" dt="2022-11-17T15:44:35.092" v="5127" actId="478"/>
          <ac:spMkLst>
            <pc:docMk/>
            <pc:sldMk cId="2177220840" sldId="303"/>
            <ac:spMk id="6" creationId="{83F01F06-377D-CCFD-8C41-1C96E22ACE87}"/>
          </ac:spMkLst>
        </pc:spChg>
        <pc:spChg chg="add del mod">
          <ac:chgData name="用 共" userId="674416862f0b68f3" providerId="LiveId" clId="{BF312F67-60FC-4168-BA91-262C5CD141F3}" dt="2022-11-17T15:43:22.800" v="5081" actId="478"/>
          <ac:spMkLst>
            <pc:docMk/>
            <pc:sldMk cId="2177220840" sldId="303"/>
            <ac:spMk id="7" creationId="{2DDDE258-2720-37B3-1AAB-B36C15A25471}"/>
          </ac:spMkLst>
        </pc:spChg>
        <pc:spChg chg="add mod">
          <ac:chgData name="用 共" userId="674416862f0b68f3" providerId="LiveId" clId="{BF312F67-60FC-4168-BA91-262C5CD141F3}" dt="2022-11-17T15:43:59.115" v="5100" actId="1076"/>
          <ac:spMkLst>
            <pc:docMk/>
            <pc:sldMk cId="2177220840" sldId="303"/>
            <ac:spMk id="8" creationId="{DDEB110A-F1B6-8E1C-6A00-6DD583B207E4}"/>
          </ac:spMkLst>
        </pc:spChg>
      </pc:sldChg>
      <pc:sldChg chg="addSp delSp modSp add del mod ord modClrScheme chgLayout">
        <pc:chgData name="用 共" userId="674416862f0b68f3" providerId="LiveId" clId="{BF312F67-60FC-4168-BA91-262C5CD141F3}" dt="2022-11-17T15:33:07.390" v="4935" actId="47"/>
        <pc:sldMkLst>
          <pc:docMk/>
          <pc:sldMk cId="3895774896" sldId="303"/>
        </pc:sldMkLst>
        <pc:spChg chg="mod ord">
          <ac:chgData name="用 共" userId="674416862f0b68f3" providerId="LiveId" clId="{BF312F67-60FC-4168-BA91-262C5CD141F3}" dt="2022-11-17T15:19:47.505" v="4915" actId="700"/>
          <ac:spMkLst>
            <pc:docMk/>
            <pc:sldMk cId="3895774896" sldId="303"/>
            <ac:spMk id="2" creationId="{D60F989F-5422-EC4E-A4FF-B218D7B3DEF5}"/>
          </ac:spMkLst>
        </pc:spChg>
        <pc:spChg chg="del mod ord">
          <ac:chgData name="用 共" userId="674416862f0b68f3" providerId="LiveId" clId="{BF312F67-60FC-4168-BA91-262C5CD141F3}" dt="2022-11-17T15:19:47.505" v="4915" actId="700"/>
          <ac:spMkLst>
            <pc:docMk/>
            <pc:sldMk cId="3895774896" sldId="303"/>
            <ac:spMk id="3" creationId="{5EE5B283-B80B-443D-49DE-A7283F3E0C98}"/>
          </ac:spMkLst>
        </pc:spChg>
        <pc:spChg chg="add mod ord">
          <ac:chgData name="用 共" userId="674416862f0b68f3" providerId="LiveId" clId="{BF312F67-60FC-4168-BA91-262C5CD141F3}" dt="2022-11-17T15:32:26.783" v="4934" actId="20577"/>
          <ac:spMkLst>
            <pc:docMk/>
            <pc:sldMk cId="3895774896" sldId="303"/>
            <ac:spMk id="5" creationId="{914A8BED-A7D6-3917-ED40-5CBEA1759807}"/>
          </ac:spMkLst>
        </pc:spChg>
      </pc:sldChg>
      <pc:sldChg chg="addSp delSp modSp add del mod">
        <pc:chgData name="用 共" userId="674416862f0b68f3" providerId="LiveId" clId="{BF312F67-60FC-4168-BA91-262C5CD141F3}" dt="2022-11-17T15:48:12.057" v="5173" actId="47"/>
        <pc:sldMkLst>
          <pc:docMk/>
          <pc:sldMk cId="3412150837" sldId="304"/>
        </pc:sldMkLst>
        <pc:spChg chg="add mod">
          <ac:chgData name="用 共" userId="674416862f0b68f3" providerId="LiveId" clId="{BF312F67-60FC-4168-BA91-262C5CD141F3}" dt="2022-11-17T15:44:14.458" v="5104" actId="571"/>
          <ac:spMkLst>
            <pc:docMk/>
            <pc:sldMk cId="3412150837" sldId="304"/>
            <ac:spMk id="5" creationId="{1C4E1D20-C829-2785-95F0-F34320C118FC}"/>
          </ac:spMkLst>
        </pc:spChg>
        <pc:spChg chg="del">
          <ac:chgData name="用 共" userId="674416862f0b68f3" providerId="LiveId" clId="{BF312F67-60FC-4168-BA91-262C5CD141F3}" dt="2022-11-17T15:44:32.404" v="5126" actId="478"/>
          <ac:spMkLst>
            <pc:docMk/>
            <pc:sldMk cId="3412150837" sldId="304"/>
            <ac:spMk id="6" creationId="{83F01F06-377D-CCFD-8C41-1C96E22ACE87}"/>
          </ac:spMkLst>
        </pc:spChg>
        <pc:spChg chg="add mod">
          <ac:chgData name="用 共" userId="674416862f0b68f3" providerId="LiveId" clId="{BF312F67-60FC-4168-BA91-262C5CD141F3}" dt="2022-11-17T15:44:14.458" v="5104" actId="571"/>
          <ac:spMkLst>
            <pc:docMk/>
            <pc:sldMk cId="3412150837" sldId="304"/>
            <ac:spMk id="7" creationId="{876A2C56-80D0-99EE-7775-084BCBF0FCB4}"/>
          </ac:spMkLst>
        </pc:spChg>
        <pc:spChg chg="mod">
          <ac:chgData name="用 共" userId="674416862f0b68f3" providerId="LiveId" clId="{BF312F67-60FC-4168-BA91-262C5CD141F3}" dt="2022-11-17T15:45:03.976" v="5131" actId="13926"/>
          <ac:spMkLst>
            <pc:docMk/>
            <pc:sldMk cId="3412150837" sldId="304"/>
            <ac:spMk id="9" creationId="{A502792D-7874-85D6-9D31-AEBE2316021F}"/>
          </ac:spMkLst>
        </pc:spChg>
        <pc:spChg chg="mod">
          <ac:chgData name="用 共" userId="674416862f0b68f3" providerId="LiveId" clId="{BF312F67-60FC-4168-BA91-262C5CD141F3}" dt="2022-11-17T15:45:03.319" v="5130" actId="13926"/>
          <ac:spMkLst>
            <pc:docMk/>
            <pc:sldMk cId="3412150837" sldId="304"/>
            <ac:spMk id="10" creationId="{51BA087A-E65F-011B-EB05-188AB0ED5FBE}"/>
          </ac:spMkLst>
        </pc:spChg>
        <pc:spChg chg="add mod">
          <ac:chgData name="用 共" userId="674416862f0b68f3" providerId="LiveId" clId="{BF312F67-60FC-4168-BA91-262C5CD141F3}" dt="2022-11-17T15:44:29.929" v="5125" actId="1076"/>
          <ac:spMkLst>
            <pc:docMk/>
            <pc:sldMk cId="3412150837" sldId="304"/>
            <ac:spMk id="11" creationId="{D532D9A2-CFB4-846D-E108-D7A952604956}"/>
          </ac:spMkLst>
        </pc:spChg>
      </pc:sldChg>
      <pc:sldChg chg="addSp modSp add del mod">
        <pc:chgData name="用 共" userId="674416862f0b68f3" providerId="LiveId" clId="{BF312F67-60FC-4168-BA91-262C5CD141F3}" dt="2022-11-17T15:48:31.661" v="5176" actId="47"/>
        <pc:sldMkLst>
          <pc:docMk/>
          <pc:sldMk cId="3375177495" sldId="305"/>
        </pc:sldMkLst>
        <pc:spChg chg="add mod">
          <ac:chgData name="用 共" userId="674416862f0b68f3" providerId="LiveId" clId="{BF312F67-60FC-4168-BA91-262C5CD141F3}" dt="2022-11-17T15:45:22.784" v="5143" actId="1076"/>
          <ac:spMkLst>
            <pc:docMk/>
            <pc:sldMk cId="3375177495" sldId="305"/>
            <ac:spMk id="5" creationId="{D336B652-E234-7F5C-9E44-D6BAF23857E7}"/>
          </ac:spMkLst>
        </pc:spChg>
        <pc:spChg chg="mod">
          <ac:chgData name="用 共" userId="674416862f0b68f3" providerId="LiveId" clId="{BF312F67-60FC-4168-BA91-262C5CD141F3}" dt="2022-11-17T15:45:09.248" v="5133" actId="13926"/>
          <ac:spMkLst>
            <pc:docMk/>
            <pc:sldMk cId="3375177495" sldId="305"/>
            <ac:spMk id="9" creationId="{A502792D-7874-85D6-9D31-AEBE2316021F}"/>
          </ac:spMkLst>
        </pc:spChg>
        <pc:spChg chg="mod">
          <ac:chgData name="用 共" userId="674416862f0b68f3" providerId="LiveId" clId="{BF312F67-60FC-4168-BA91-262C5CD141F3}" dt="2022-11-17T15:45:15.046" v="5134" actId="13926"/>
          <ac:spMkLst>
            <pc:docMk/>
            <pc:sldMk cId="3375177495" sldId="305"/>
            <ac:spMk id="10" creationId="{51BA087A-E65F-011B-EB05-188AB0ED5FBE}"/>
          </ac:spMkLst>
        </pc:spChg>
      </pc:sldChg>
      <pc:sldChg chg="addSp delSp modSp add mod ord modTransition">
        <pc:chgData name="用 共" userId="674416862f0b68f3" providerId="LiveId" clId="{BF312F67-60FC-4168-BA91-262C5CD141F3}" dt="2022-11-17T18:09:30.958" v="8356" actId="167"/>
        <pc:sldMkLst>
          <pc:docMk/>
          <pc:sldMk cId="1353889029" sldId="306"/>
        </pc:sldMkLst>
        <pc:spChg chg="mod ord">
          <ac:chgData name="用 共" userId="674416862f0b68f3" providerId="LiveId" clId="{BF312F67-60FC-4168-BA91-262C5CD141F3}" dt="2022-11-17T18:09:24.139" v="8352" actId="20577"/>
          <ac:spMkLst>
            <pc:docMk/>
            <pc:sldMk cId="1353889029" sldId="306"/>
            <ac:spMk id="2" creationId="{D60F989F-5422-EC4E-A4FF-B218D7B3DEF5}"/>
          </ac:spMkLst>
        </pc:spChg>
        <pc:spChg chg="mod ord">
          <ac:chgData name="用 共" userId="674416862f0b68f3" providerId="LiveId" clId="{BF312F67-60FC-4168-BA91-262C5CD141F3}" dt="2022-11-17T18:09:30.958" v="8356" actId="167"/>
          <ac:spMkLst>
            <pc:docMk/>
            <pc:sldMk cId="1353889029" sldId="306"/>
            <ac:spMk id="3" creationId="{5EE5B283-B80B-443D-49DE-A7283F3E0C98}"/>
          </ac:spMkLst>
        </pc:spChg>
        <pc:spChg chg="del ord">
          <ac:chgData name="用 共" userId="674416862f0b68f3" providerId="LiveId" clId="{BF312F67-60FC-4168-BA91-262C5CD141F3}" dt="2022-11-17T18:09:25.098" v="8353" actId="478"/>
          <ac:spMkLst>
            <pc:docMk/>
            <pc:sldMk cId="1353889029" sldId="306"/>
            <ac:spMk id="4" creationId="{043195C9-5B7E-EFBD-5922-924B19E4CCA1}"/>
          </ac:spMkLst>
        </pc:spChg>
        <pc:spChg chg="add del mod">
          <ac:chgData name="用 共" userId="674416862f0b68f3" providerId="LiveId" clId="{BF312F67-60FC-4168-BA91-262C5CD141F3}" dt="2022-11-17T15:53:28.305" v="5263" actId="478"/>
          <ac:spMkLst>
            <pc:docMk/>
            <pc:sldMk cId="1353889029" sldId="306"/>
            <ac:spMk id="5" creationId="{DBCAE98C-4C72-4EA2-A664-BD78B5864CA6}"/>
          </ac:spMkLst>
        </pc:spChg>
        <pc:spChg chg="add mod">
          <ac:chgData name="用 共" userId="674416862f0b68f3" providerId="LiveId" clId="{BF312F67-60FC-4168-BA91-262C5CD141F3}" dt="2022-11-17T16:18:00.960" v="6266" actId="1076"/>
          <ac:spMkLst>
            <pc:docMk/>
            <pc:sldMk cId="1353889029" sldId="306"/>
            <ac:spMk id="6" creationId="{45A827C9-3C92-3DBF-A52C-F771C82479BA}"/>
          </ac:spMkLst>
        </pc:spChg>
        <pc:spChg chg="add mod ord">
          <ac:chgData name="用 共" userId="674416862f0b68f3" providerId="LiveId" clId="{BF312F67-60FC-4168-BA91-262C5CD141F3}" dt="2022-11-17T18:09:27.184" v="8355" actId="167"/>
          <ac:spMkLst>
            <pc:docMk/>
            <pc:sldMk cId="1353889029" sldId="306"/>
            <ac:spMk id="7" creationId="{DF552A46-6E84-FF25-5396-ED820E26852B}"/>
          </ac:spMkLst>
        </pc:spChg>
        <pc:spChg chg="del">
          <ac:chgData name="用 共" userId="674416862f0b68f3" providerId="LiveId" clId="{BF312F67-60FC-4168-BA91-262C5CD141F3}" dt="2022-11-17T15:46:16.904" v="5155" actId="478"/>
          <ac:spMkLst>
            <pc:docMk/>
            <pc:sldMk cId="1353889029" sldId="306"/>
            <ac:spMk id="9" creationId="{A502792D-7874-85D6-9D31-AEBE2316021F}"/>
          </ac:spMkLst>
        </pc:spChg>
        <pc:spChg chg="del">
          <ac:chgData name="用 共" userId="674416862f0b68f3" providerId="LiveId" clId="{BF312F67-60FC-4168-BA91-262C5CD141F3}" dt="2022-11-17T15:46:18.088" v="5156" actId="478"/>
          <ac:spMkLst>
            <pc:docMk/>
            <pc:sldMk cId="1353889029" sldId="306"/>
            <ac:spMk id="10" creationId="{51BA087A-E65F-011B-EB05-188AB0ED5FBE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08.378" v="8340" actId="20577"/>
        <pc:sldMkLst>
          <pc:docMk/>
          <pc:sldMk cId="1173673210" sldId="307"/>
        </pc:sldMkLst>
        <pc:spChg chg="mod">
          <ac:chgData name="用 共" userId="674416862f0b68f3" providerId="LiveId" clId="{BF312F67-60FC-4168-BA91-262C5CD141F3}" dt="2022-11-17T18:09:08.378" v="8340" actId="20577"/>
          <ac:spMkLst>
            <pc:docMk/>
            <pc:sldMk cId="1173673210" sldId="307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47:24.709" v="5166" actId="13926"/>
          <ac:spMkLst>
            <pc:docMk/>
            <pc:sldMk cId="1173673210" sldId="307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05.162" v="8336" actId="478"/>
          <ac:spMkLst>
            <pc:docMk/>
            <pc:sldMk cId="1173673210" sldId="307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48:04.533" v="5170"/>
          <ac:spMkLst>
            <pc:docMk/>
            <pc:sldMk cId="1173673210" sldId="307"/>
            <ac:spMk id="5" creationId="{258F20C2-898D-E801-E49D-4F04A16B58F3}"/>
          </ac:spMkLst>
        </pc:spChg>
        <pc:spChg chg="add mod ord">
          <ac:chgData name="用 共" userId="674416862f0b68f3" providerId="LiveId" clId="{BF312F67-60FC-4168-BA91-262C5CD141F3}" dt="2022-11-17T18:09:07.048" v="8338" actId="167"/>
          <ac:spMkLst>
            <pc:docMk/>
            <pc:sldMk cId="1173673210" sldId="307"/>
            <ac:spMk id="6" creationId="{07875947-36B1-657E-403E-E21A9161BD5B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14.585" v="8345" actId="167"/>
        <pc:sldMkLst>
          <pc:docMk/>
          <pc:sldMk cId="1062987768" sldId="308"/>
        </pc:sldMkLst>
        <pc:spChg chg="mod">
          <ac:chgData name="用 共" userId="674416862f0b68f3" providerId="LiveId" clId="{BF312F67-60FC-4168-BA91-262C5CD141F3}" dt="2022-11-17T18:09:11.450" v="8342" actId="20577"/>
          <ac:spMkLst>
            <pc:docMk/>
            <pc:sldMk cId="1062987768" sldId="30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9:12.842" v="8343" actId="478"/>
          <ac:spMkLst>
            <pc:docMk/>
            <pc:sldMk cId="1062987768" sldId="30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48:06.753" v="5171"/>
          <ac:spMkLst>
            <pc:docMk/>
            <pc:sldMk cId="1062987768" sldId="308"/>
            <ac:spMk id="5" creationId="{8B682532-F35C-7F4B-C536-BF7660C8374F}"/>
          </ac:spMkLst>
        </pc:spChg>
        <pc:spChg chg="add mod">
          <ac:chgData name="用 共" userId="674416862f0b68f3" providerId="LiveId" clId="{BF312F67-60FC-4168-BA91-262C5CD141F3}" dt="2022-11-17T15:48:10.004" v="5172"/>
          <ac:spMkLst>
            <pc:docMk/>
            <pc:sldMk cId="1062987768" sldId="308"/>
            <ac:spMk id="6" creationId="{11B5AA6B-08A0-C23A-85D8-99290EDBE229}"/>
          </ac:spMkLst>
        </pc:spChg>
        <pc:spChg chg="add mod ord">
          <ac:chgData name="用 共" userId="674416862f0b68f3" providerId="LiveId" clId="{BF312F67-60FC-4168-BA91-262C5CD141F3}" dt="2022-11-17T18:09:14.585" v="8345" actId="167"/>
          <ac:spMkLst>
            <pc:docMk/>
            <pc:sldMk cId="1062987768" sldId="308"/>
            <ac:spMk id="7" creationId="{E654D848-3F47-D225-3C50-F1BE0BA74211}"/>
          </ac:spMkLst>
        </pc:spChg>
        <pc:spChg chg="mod">
          <ac:chgData name="用 共" userId="674416862f0b68f3" providerId="LiveId" clId="{BF312F67-60FC-4168-BA91-262C5CD141F3}" dt="2022-11-17T15:47:51.971" v="5169" actId="13926"/>
          <ac:spMkLst>
            <pc:docMk/>
            <pc:sldMk cId="1062987768" sldId="308"/>
            <ac:spMk id="9" creationId="{A502792D-7874-85D6-9D31-AEBE2316021F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19.166" v="8350" actId="167"/>
        <pc:sldMkLst>
          <pc:docMk/>
          <pc:sldMk cId="3526856538" sldId="309"/>
        </pc:sldMkLst>
        <pc:spChg chg="mod">
          <ac:chgData name="用 共" userId="674416862f0b68f3" providerId="LiveId" clId="{BF312F67-60FC-4168-BA91-262C5CD141F3}" dt="2022-11-17T18:09:16.266" v="8347" actId="20577"/>
          <ac:spMkLst>
            <pc:docMk/>
            <pc:sldMk cId="3526856538" sldId="309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9:17.402" v="8348" actId="478"/>
          <ac:spMkLst>
            <pc:docMk/>
            <pc:sldMk cId="3526856538" sldId="309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48:29.618" v="5175"/>
          <ac:spMkLst>
            <pc:docMk/>
            <pc:sldMk cId="3526856538" sldId="309"/>
            <ac:spMk id="7" creationId="{06F2A9E1-E116-9DB5-6D3E-801176B6945C}"/>
          </ac:spMkLst>
        </pc:spChg>
        <pc:spChg chg="add mod ord">
          <ac:chgData name="用 共" userId="674416862f0b68f3" providerId="LiveId" clId="{BF312F67-60FC-4168-BA91-262C5CD141F3}" dt="2022-11-17T18:09:19.166" v="8350" actId="167"/>
          <ac:spMkLst>
            <pc:docMk/>
            <pc:sldMk cId="3526856538" sldId="309"/>
            <ac:spMk id="8" creationId="{85AEF6FF-06C2-A783-CE57-56D2E9515C21}"/>
          </ac:spMkLst>
        </pc:spChg>
        <pc:spChg chg="mod">
          <ac:chgData name="用 共" userId="674416862f0b68f3" providerId="LiveId" clId="{BF312F67-60FC-4168-BA91-262C5CD141F3}" dt="2022-11-17T15:48:38.748" v="5177" actId="13926"/>
          <ac:spMkLst>
            <pc:docMk/>
            <pc:sldMk cId="3526856538" sldId="309"/>
            <ac:spMk id="9" creationId="{A502792D-7874-85D6-9D31-AEBE2316021F}"/>
          </ac:spMkLst>
        </pc:spChg>
        <pc:spChg chg="mod">
          <ac:chgData name="用 共" userId="674416862f0b68f3" providerId="LiveId" clId="{BF312F67-60FC-4168-BA91-262C5CD141F3}" dt="2022-11-17T15:48:43.475" v="5178" actId="13926"/>
          <ac:spMkLst>
            <pc:docMk/>
            <pc:sldMk cId="3526856538" sldId="309"/>
            <ac:spMk id="10" creationId="{51BA087A-E65F-011B-EB05-188AB0ED5FBE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41.882" v="8361" actId="20577"/>
        <pc:sldMkLst>
          <pc:docMk/>
          <pc:sldMk cId="3042316896" sldId="310"/>
        </pc:sldMkLst>
        <pc:spChg chg="mod">
          <ac:chgData name="用 共" userId="674416862f0b68f3" providerId="LiveId" clId="{BF312F67-60FC-4168-BA91-262C5CD141F3}" dt="2022-11-17T18:09:41.882" v="8361" actId="20577"/>
          <ac:spMkLst>
            <pc:docMk/>
            <pc:sldMk cId="3042316896" sldId="310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3:07.604" v="5262" actId="13926"/>
          <ac:spMkLst>
            <pc:docMk/>
            <pc:sldMk cId="3042316896" sldId="310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37.243" v="8357" actId="478"/>
          <ac:spMkLst>
            <pc:docMk/>
            <pc:sldMk cId="3042316896" sldId="310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9:39.925" v="8359" actId="13244"/>
          <ac:spMkLst>
            <pc:docMk/>
            <pc:sldMk cId="3042316896" sldId="310"/>
            <ac:spMk id="6" creationId="{80BA56AA-A8A9-83C1-8819-5DBF7EC76A42}"/>
          </ac:spMkLst>
        </pc:spChg>
      </pc:sldChg>
      <pc:sldChg chg="addSp delSp modSp add mod">
        <pc:chgData name="用 共" userId="674416862f0b68f3" providerId="LiveId" clId="{BF312F67-60FC-4168-BA91-262C5CD141F3}" dt="2022-11-17T18:09:53.163" v="8366" actId="20577"/>
        <pc:sldMkLst>
          <pc:docMk/>
          <pc:sldMk cId="2889603258" sldId="311"/>
        </pc:sldMkLst>
        <pc:spChg chg="mod">
          <ac:chgData name="用 共" userId="674416862f0b68f3" providerId="LiveId" clId="{BF312F67-60FC-4168-BA91-262C5CD141F3}" dt="2022-11-17T18:09:53.163" v="8366" actId="20577"/>
          <ac:spMkLst>
            <pc:docMk/>
            <pc:sldMk cId="2889603258" sldId="31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5:33.953" v="5269" actId="13926"/>
          <ac:spMkLst>
            <pc:docMk/>
            <pc:sldMk cId="2889603258" sldId="311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49.131" v="8362" actId="478"/>
          <ac:spMkLst>
            <pc:docMk/>
            <pc:sldMk cId="2889603258" sldId="311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5:56:52.215" v="5361" actId="1076"/>
          <ac:spMkLst>
            <pc:docMk/>
            <pc:sldMk cId="2889603258" sldId="311"/>
            <ac:spMk id="5" creationId="{DBCAE98C-4C72-4EA2-A664-BD78B5864CA6}"/>
          </ac:spMkLst>
        </pc:spChg>
        <pc:spChg chg="add mod">
          <ac:chgData name="用 共" userId="674416862f0b68f3" providerId="LiveId" clId="{BF312F67-60FC-4168-BA91-262C5CD141F3}" dt="2022-11-17T15:56:34.096" v="5359"/>
          <ac:spMkLst>
            <pc:docMk/>
            <pc:sldMk cId="2889603258" sldId="311"/>
            <ac:spMk id="6" creationId="{44F3D43B-6817-068E-6BEA-5ADE77C0ADA3}"/>
          </ac:spMkLst>
        </pc:spChg>
        <pc:spChg chg="add mod ord">
          <ac:chgData name="用 共" userId="674416862f0b68f3" providerId="LiveId" clId="{BF312F67-60FC-4168-BA91-262C5CD141F3}" dt="2022-11-17T18:09:51.599" v="8364" actId="13244"/>
          <ac:spMkLst>
            <pc:docMk/>
            <pc:sldMk cId="2889603258" sldId="311"/>
            <ac:spMk id="7" creationId="{2B838BE0-78CF-62F3-8D82-A741EABB2F7E}"/>
          </ac:spMkLst>
        </pc:spChg>
      </pc:sldChg>
      <pc:sldChg chg="addSp delSp modSp add mod">
        <pc:chgData name="用 共" userId="674416862f0b68f3" providerId="LiveId" clId="{BF312F67-60FC-4168-BA91-262C5CD141F3}" dt="2022-11-17T18:09:59.306" v="8371" actId="13244"/>
        <pc:sldMkLst>
          <pc:docMk/>
          <pc:sldMk cId="2291643333" sldId="312"/>
        </pc:sldMkLst>
        <pc:spChg chg="mod">
          <ac:chgData name="用 共" userId="674416862f0b68f3" providerId="LiveId" clId="{BF312F67-60FC-4168-BA91-262C5CD141F3}" dt="2022-11-17T18:09:55.580" v="8368" actId="20577"/>
          <ac:spMkLst>
            <pc:docMk/>
            <pc:sldMk cId="2291643333" sldId="312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7:09.221" v="5364" actId="13926"/>
          <ac:spMkLst>
            <pc:docMk/>
            <pc:sldMk cId="2291643333" sldId="312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56.603" v="8369" actId="478"/>
          <ac:spMkLst>
            <pc:docMk/>
            <pc:sldMk cId="2291643333" sldId="312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57:48.138" v="5422" actId="1076"/>
          <ac:spMkLst>
            <pc:docMk/>
            <pc:sldMk cId="2291643333" sldId="312"/>
            <ac:spMk id="7" creationId="{83F541A0-C7D6-B053-DCEF-EE4B4CC979F5}"/>
          </ac:spMkLst>
        </pc:spChg>
        <pc:spChg chg="add mod ord">
          <ac:chgData name="用 共" userId="674416862f0b68f3" providerId="LiveId" clId="{BF312F67-60FC-4168-BA91-262C5CD141F3}" dt="2022-11-17T18:09:59.306" v="8371" actId="13244"/>
          <ac:spMkLst>
            <pc:docMk/>
            <pc:sldMk cId="2291643333" sldId="312"/>
            <ac:spMk id="8" creationId="{59D2ABE9-31BF-6FCC-8197-3F940A94682B}"/>
          </ac:spMkLst>
        </pc:spChg>
      </pc:sldChg>
      <pc:sldChg chg="addSp delSp modSp add mod">
        <pc:chgData name="用 共" userId="674416862f0b68f3" providerId="LiveId" clId="{BF312F67-60FC-4168-BA91-262C5CD141F3}" dt="2022-11-17T18:10:05.576" v="8376" actId="13244"/>
        <pc:sldMkLst>
          <pc:docMk/>
          <pc:sldMk cId="4248866693" sldId="313"/>
        </pc:sldMkLst>
        <pc:spChg chg="mod">
          <ac:chgData name="用 共" userId="674416862f0b68f3" providerId="LiveId" clId="{BF312F67-60FC-4168-BA91-262C5CD141F3}" dt="2022-11-17T18:10:01.675" v="8373" actId="20577"/>
          <ac:spMkLst>
            <pc:docMk/>
            <pc:sldMk cId="4248866693" sldId="31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9:17.612" v="5563" actId="13926"/>
          <ac:spMkLst>
            <pc:docMk/>
            <pc:sldMk cId="4248866693" sldId="313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03.371" v="8374" actId="478"/>
          <ac:spMkLst>
            <pc:docMk/>
            <pc:sldMk cId="4248866693" sldId="313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59:03.879" v="5561" actId="14100"/>
          <ac:spMkLst>
            <pc:docMk/>
            <pc:sldMk cId="4248866693" sldId="313"/>
            <ac:spMk id="8" creationId="{14655E6A-E29E-352A-CF5D-B076AEA88759}"/>
          </ac:spMkLst>
        </pc:spChg>
        <pc:spChg chg="add mod ord">
          <ac:chgData name="用 共" userId="674416862f0b68f3" providerId="LiveId" clId="{BF312F67-60FC-4168-BA91-262C5CD141F3}" dt="2022-11-17T18:10:05.576" v="8376" actId="13244"/>
          <ac:spMkLst>
            <pc:docMk/>
            <pc:sldMk cId="4248866693" sldId="313"/>
            <ac:spMk id="9" creationId="{9E8D2908-CE65-875B-C563-74C4829CB0CD}"/>
          </ac:spMkLst>
        </pc:spChg>
      </pc:sldChg>
      <pc:sldChg chg="addSp delSp modSp add mod ord">
        <pc:chgData name="用 共" userId="674416862f0b68f3" providerId="LiveId" clId="{BF312F67-60FC-4168-BA91-262C5CD141F3}" dt="2022-11-17T18:10:11.772" v="8381" actId="13244"/>
        <pc:sldMkLst>
          <pc:docMk/>
          <pc:sldMk cId="3843306460" sldId="314"/>
        </pc:sldMkLst>
        <pc:spChg chg="mod">
          <ac:chgData name="用 共" userId="674416862f0b68f3" providerId="LiveId" clId="{BF312F67-60FC-4168-BA91-262C5CD141F3}" dt="2022-11-17T18:10:08.780" v="8378" actId="20577"/>
          <ac:spMkLst>
            <pc:docMk/>
            <pc:sldMk cId="3843306460" sldId="31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04:47.879" v="5732" actId="13926"/>
          <ac:spMkLst>
            <pc:docMk/>
            <pc:sldMk cId="3843306460" sldId="314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09.579" v="8379" actId="478"/>
          <ac:spMkLst>
            <pc:docMk/>
            <pc:sldMk cId="3843306460" sldId="314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6:03:52.035" v="5731" actId="14100"/>
          <ac:spMkLst>
            <pc:docMk/>
            <pc:sldMk cId="3843306460" sldId="314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0:11.772" v="8381" actId="13244"/>
          <ac:spMkLst>
            <pc:docMk/>
            <pc:sldMk cId="3843306460" sldId="314"/>
            <ac:spMk id="6" creationId="{ED18BB04-F42E-7874-6E97-1F2565D27153}"/>
          </ac:spMkLst>
        </pc:spChg>
      </pc:sldChg>
      <pc:sldChg chg="addSp delSp modSp add mod">
        <pc:chgData name="用 共" userId="674416862f0b68f3" providerId="LiveId" clId="{BF312F67-60FC-4168-BA91-262C5CD141F3}" dt="2022-11-17T18:10:18.942" v="8388" actId="13244"/>
        <pc:sldMkLst>
          <pc:docMk/>
          <pc:sldMk cId="3105387548" sldId="315"/>
        </pc:sldMkLst>
        <pc:spChg chg="mod">
          <ac:chgData name="用 共" userId="674416862f0b68f3" providerId="LiveId" clId="{BF312F67-60FC-4168-BA91-262C5CD141F3}" dt="2022-11-17T18:10:14.971" v="8383" actId="20577"/>
          <ac:spMkLst>
            <pc:docMk/>
            <pc:sldMk cId="3105387548" sldId="315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05:33.894" v="5758" actId="13926"/>
          <ac:spMkLst>
            <pc:docMk/>
            <pc:sldMk cId="3105387548" sldId="315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15.803" v="8384" actId="478"/>
          <ac:spMkLst>
            <pc:docMk/>
            <pc:sldMk cId="3105387548" sldId="315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4:26.262" v="6142" actId="14100"/>
          <ac:spMkLst>
            <pc:docMk/>
            <pc:sldMk cId="3105387548" sldId="315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0:18.942" v="8388" actId="13244"/>
          <ac:spMkLst>
            <pc:docMk/>
            <pc:sldMk cId="3105387548" sldId="315"/>
            <ac:spMk id="6" creationId="{DCBF997D-04D0-F621-C73C-7D156E6CD6FB}"/>
          </ac:spMkLst>
        </pc:spChg>
      </pc:sldChg>
      <pc:sldChg chg="addSp delSp modSp add mod">
        <pc:chgData name="用 共" userId="674416862f0b68f3" providerId="LiveId" clId="{BF312F67-60FC-4168-BA91-262C5CD141F3}" dt="2022-11-17T18:10:24.798" v="8393" actId="13244"/>
        <pc:sldMkLst>
          <pc:docMk/>
          <pc:sldMk cId="863041730" sldId="316"/>
        </pc:sldMkLst>
        <pc:spChg chg="mod">
          <ac:chgData name="用 共" userId="674416862f0b68f3" providerId="LiveId" clId="{BF312F67-60FC-4168-BA91-262C5CD141F3}" dt="2022-11-17T18:10:21.853" v="8390" actId="20577"/>
          <ac:spMkLst>
            <pc:docMk/>
            <pc:sldMk cId="863041730" sldId="316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06:38.209" v="5761" actId="13926"/>
          <ac:spMkLst>
            <pc:docMk/>
            <pc:sldMk cId="863041730" sldId="316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22.636" v="8391" actId="478"/>
          <ac:spMkLst>
            <pc:docMk/>
            <pc:sldMk cId="863041730" sldId="316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4:38.015" v="6151" actId="14100"/>
          <ac:spMkLst>
            <pc:docMk/>
            <pc:sldMk cId="863041730" sldId="316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0:24.798" v="8393" actId="13244"/>
          <ac:spMkLst>
            <pc:docMk/>
            <pc:sldMk cId="863041730" sldId="316"/>
            <ac:spMk id="6" creationId="{5520310E-018A-01AB-EFAC-B1B6A42A6038}"/>
          </ac:spMkLst>
        </pc:spChg>
      </pc:sldChg>
      <pc:sldChg chg="addSp delSp modSp add mod ord">
        <pc:chgData name="用 共" userId="674416862f0b68f3" providerId="LiveId" clId="{BF312F67-60FC-4168-BA91-262C5CD141F3}" dt="2022-11-17T18:11:09.020" v="8399" actId="13244"/>
        <pc:sldMkLst>
          <pc:docMk/>
          <pc:sldMk cId="2425369915" sldId="317"/>
        </pc:sldMkLst>
        <pc:spChg chg="mod">
          <ac:chgData name="用 共" userId="674416862f0b68f3" providerId="LiveId" clId="{BF312F67-60FC-4168-BA91-262C5CD141F3}" dt="2022-11-17T18:11:03.837" v="8395" actId="20577"/>
          <ac:spMkLst>
            <pc:docMk/>
            <pc:sldMk cId="2425369915" sldId="317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1:07.436" v="5992" actId="13926"/>
          <ac:spMkLst>
            <pc:docMk/>
            <pc:sldMk cId="2425369915" sldId="317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04.861" v="8396" actId="478"/>
          <ac:spMkLst>
            <pc:docMk/>
            <pc:sldMk cId="2425369915" sldId="317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1:15.054" v="5993" actId="1076"/>
          <ac:spMkLst>
            <pc:docMk/>
            <pc:sldMk cId="2425369915" sldId="317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1:09.020" v="8399" actId="13244"/>
          <ac:spMkLst>
            <pc:docMk/>
            <pc:sldMk cId="2425369915" sldId="317"/>
            <ac:spMk id="6" creationId="{03828E01-EC58-C550-03ED-702B990A27F6}"/>
          </ac:spMkLst>
        </pc:spChg>
      </pc:sldChg>
      <pc:sldChg chg="addSp delSp modSp add mod">
        <pc:chgData name="用 共" userId="674416862f0b68f3" providerId="LiveId" clId="{BF312F67-60FC-4168-BA91-262C5CD141F3}" dt="2022-11-17T18:11:15.752" v="8404" actId="13244"/>
        <pc:sldMkLst>
          <pc:docMk/>
          <pc:sldMk cId="1837687840" sldId="318"/>
        </pc:sldMkLst>
        <pc:spChg chg="mod">
          <ac:chgData name="用 共" userId="674416862f0b68f3" providerId="LiveId" clId="{BF312F67-60FC-4168-BA91-262C5CD141F3}" dt="2022-11-17T18:11:12.975" v="8401" actId="20577"/>
          <ac:spMkLst>
            <pc:docMk/>
            <pc:sldMk cId="1837687840" sldId="318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1:24.575" v="5995" actId="13926"/>
          <ac:spMkLst>
            <pc:docMk/>
            <pc:sldMk cId="1837687840" sldId="318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13.500" v="8402" actId="478"/>
          <ac:spMkLst>
            <pc:docMk/>
            <pc:sldMk cId="1837687840" sldId="31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6:12:23.024" v="6044" actId="14100"/>
          <ac:spMkLst>
            <pc:docMk/>
            <pc:sldMk cId="1837687840" sldId="318"/>
            <ac:spMk id="6" creationId="{5391CA99-9FE5-BA25-FD49-D5ABF450D9C3}"/>
          </ac:spMkLst>
        </pc:spChg>
        <pc:spChg chg="add mod ord">
          <ac:chgData name="用 共" userId="674416862f0b68f3" providerId="LiveId" clId="{BF312F67-60FC-4168-BA91-262C5CD141F3}" dt="2022-11-17T18:11:15.752" v="8404" actId="13244"/>
          <ac:spMkLst>
            <pc:docMk/>
            <pc:sldMk cId="1837687840" sldId="318"/>
            <ac:spMk id="7" creationId="{EC25D9DE-4457-50F8-8A64-3292A5A53BF1}"/>
          </ac:spMkLst>
        </pc:spChg>
      </pc:sldChg>
      <pc:sldChg chg="addSp delSp modSp add mod">
        <pc:chgData name="用 共" userId="674416862f0b68f3" providerId="LiveId" clId="{BF312F67-60FC-4168-BA91-262C5CD141F3}" dt="2022-11-17T18:11:21.104" v="8409" actId="13244"/>
        <pc:sldMkLst>
          <pc:docMk/>
          <pc:sldMk cId="214462263" sldId="319"/>
        </pc:sldMkLst>
        <pc:spChg chg="mod">
          <ac:chgData name="用 共" userId="674416862f0b68f3" providerId="LiveId" clId="{BF312F67-60FC-4168-BA91-262C5CD141F3}" dt="2022-11-17T18:11:18.398" v="8406" actId="20577"/>
          <ac:spMkLst>
            <pc:docMk/>
            <pc:sldMk cId="214462263" sldId="319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3:30.785" v="6054" actId="13926"/>
          <ac:spMkLst>
            <pc:docMk/>
            <pc:sldMk cId="214462263" sldId="319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19.245" v="8407" actId="478"/>
          <ac:spMkLst>
            <pc:docMk/>
            <pc:sldMk cId="214462263" sldId="319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5:48.785" v="6181" actId="1076"/>
          <ac:spMkLst>
            <pc:docMk/>
            <pc:sldMk cId="214462263" sldId="319"/>
            <ac:spMk id="5" creationId="{4F73FE86-8173-F8F3-CE5C-2F4997C3219E}"/>
          </ac:spMkLst>
        </pc:spChg>
        <pc:spChg chg="del">
          <ac:chgData name="用 共" userId="674416862f0b68f3" providerId="LiveId" clId="{BF312F67-60FC-4168-BA91-262C5CD141F3}" dt="2022-11-17T16:14:51.347" v="6152" actId="478"/>
          <ac:spMkLst>
            <pc:docMk/>
            <pc:sldMk cId="214462263" sldId="319"/>
            <ac:spMk id="6" creationId="{5391CA99-9FE5-BA25-FD49-D5ABF450D9C3}"/>
          </ac:spMkLst>
        </pc:spChg>
        <pc:spChg chg="add mod ord">
          <ac:chgData name="用 共" userId="674416862f0b68f3" providerId="LiveId" clId="{BF312F67-60FC-4168-BA91-262C5CD141F3}" dt="2022-11-17T18:11:21.104" v="8409" actId="13244"/>
          <ac:spMkLst>
            <pc:docMk/>
            <pc:sldMk cId="214462263" sldId="319"/>
            <ac:spMk id="7" creationId="{588AE57A-F9AD-C423-904F-BC2A5B63080B}"/>
          </ac:spMkLst>
        </pc:spChg>
      </pc:sldChg>
      <pc:sldChg chg="addSp delSp modSp add mod">
        <pc:chgData name="用 共" userId="674416862f0b68f3" providerId="LiveId" clId="{BF312F67-60FC-4168-BA91-262C5CD141F3}" dt="2022-11-17T18:11:26.859" v="8414" actId="13244"/>
        <pc:sldMkLst>
          <pc:docMk/>
          <pc:sldMk cId="2732871553" sldId="320"/>
        </pc:sldMkLst>
        <pc:spChg chg="mod">
          <ac:chgData name="用 共" userId="674416862f0b68f3" providerId="LiveId" clId="{BF312F67-60FC-4168-BA91-262C5CD141F3}" dt="2022-11-17T18:11:23.742" v="8411" actId="20577"/>
          <ac:spMkLst>
            <pc:docMk/>
            <pc:sldMk cId="2732871553" sldId="320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8:37.552" v="6269" actId="13926"/>
          <ac:spMkLst>
            <pc:docMk/>
            <pc:sldMk cId="2732871553" sldId="320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25.084" v="8412" actId="478"/>
          <ac:spMkLst>
            <pc:docMk/>
            <pc:sldMk cId="2732871553" sldId="320"/>
            <ac:spMk id="4" creationId="{043195C9-5B7E-EFBD-5922-924B19E4CCA1}"/>
          </ac:spMkLst>
        </pc:spChg>
        <pc:spChg chg="del mod">
          <ac:chgData name="用 共" userId="674416862f0b68f3" providerId="LiveId" clId="{BF312F67-60FC-4168-BA91-262C5CD141F3}" dt="2022-11-17T16:18:28.498" v="6268" actId="478"/>
          <ac:spMkLst>
            <pc:docMk/>
            <pc:sldMk cId="2732871553" sldId="320"/>
            <ac:spMk id="5" creationId="{4F73FE86-8173-F8F3-CE5C-2F4997C3219E}"/>
          </ac:spMkLst>
        </pc:spChg>
        <pc:spChg chg="add mod">
          <ac:chgData name="用 共" userId="674416862f0b68f3" providerId="LiveId" clId="{BF312F67-60FC-4168-BA91-262C5CD141F3}" dt="2022-11-17T16:18:54.810" v="6272" actId="1076"/>
          <ac:spMkLst>
            <pc:docMk/>
            <pc:sldMk cId="2732871553" sldId="320"/>
            <ac:spMk id="6" creationId="{E709FBD1-A30C-0487-C180-ED805B91FC03}"/>
          </ac:spMkLst>
        </pc:spChg>
        <pc:spChg chg="add mod ord">
          <ac:chgData name="用 共" userId="674416862f0b68f3" providerId="LiveId" clId="{BF312F67-60FC-4168-BA91-262C5CD141F3}" dt="2022-11-17T18:11:26.859" v="8414" actId="13244"/>
          <ac:spMkLst>
            <pc:docMk/>
            <pc:sldMk cId="2732871553" sldId="320"/>
            <ac:spMk id="7" creationId="{48D4E41F-A912-6A1D-8240-28F066E1AB97}"/>
          </ac:spMkLst>
        </pc:spChg>
      </pc:sldChg>
      <pc:sldChg chg="addSp delSp modSp add mod ord">
        <pc:chgData name="用 共" userId="674416862f0b68f3" providerId="LiveId" clId="{BF312F67-60FC-4168-BA91-262C5CD141F3}" dt="2022-11-17T18:11:39.806" v="8419" actId="13244"/>
        <pc:sldMkLst>
          <pc:docMk/>
          <pc:sldMk cId="3600331685" sldId="321"/>
        </pc:sldMkLst>
        <pc:spChg chg="mod">
          <ac:chgData name="用 共" userId="674416862f0b68f3" providerId="LiveId" clId="{BF312F67-60FC-4168-BA91-262C5CD141F3}" dt="2022-11-17T18:11:36.717" v="8416" actId="20577"/>
          <ac:spMkLst>
            <pc:docMk/>
            <pc:sldMk cId="3600331685" sldId="32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9:00.477" v="6273" actId="13926"/>
          <ac:spMkLst>
            <pc:docMk/>
            <pc:sldMk cId="3600331685" sldId="321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37.533" v="8417" actId="478"/>
          <ac:spMkLst>
            <pc:docMk/>
            <pc:sldMk cId="3600331685" sldId="321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9:18.748" v="6285" actId="1035"/>
          <ac:spMkLst>
            <pc:docMk/>
            <pc:sldMk cId="3600331685" sldId="321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1:39.806" v="8419" actId="13244"/>
          <ac:spMkLst>
            <pc:docMk/>
            <pc:sldMk cId="3600331685" sldId="321"/>
            <ac:spMk id="6" creationId="{8ABDA013-9E60-3AF0-E065-6DF1FE27C03C}"/>
          </ac:spMkLst>
        </pc:spChg>
      </pc:sldChg>
      <pc:sldChg chg="addSp delSp modSp add mod ord">
        <pc:chgData name="用 共" userId="674416862f0b68f3" providerId="LiveId" clId="{BF312F67-60FC-4168-BA91-262C5CD141F3}" dt="2022-11-17T18:11:44.903" v="8424" actId="13244"/>
        <pc:sldMkLst>
          <pc:docMk/>
          <pc:sldMk cId="531836077" sldId="322"/>
        </pc:sldMkLst>
        <pc:spChg chg="mod">
          <ac:chgData name="用 共" userId="674416862f0b68f3" providerId="LiveId" clId="{BF312F67-60FC-4168-BA91-262C5CD141F3}" dt="2022-11-17T18:11:42.222" v="8421" actId="20577"/>
          <ac:spMkLst>
            <pc:docMk/>
            <pc:sldMk cId="531836077" sldId="322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9:42.458" v="6288" actId="13926"/>
          <ac:spMkLst>
            <pc:docMk/>
            <pc:sldMk cId="531836077" sldId="322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43.133" v="8422" actId="478"/>
          <ac:spMkLst>
            <pc:docMk/>
            <pc:sldMk cId="531836077" sldId="322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6:21:41.134" v="6400" actId="478"/>
          <ac:spMkLst>
            <pc:docMk/>
            <pc:sldMk cId="531836077" sldId="322"/>
            <ac:spMk id="5" creationId="{4F73FE86-8173-F8F3-CE5C-2F4997C3219E}"/>
          </ac:spMkLst>
        </pc:spChg>
        <pc:spChg chg="add mod">
          <ac:chgData name="用 共" userId="674416862f0b68f3" providerId="LiveId" clId="{BF312F67-60FC-4168-BA91-262C5CD141F3}" dt="2022-11-17T16:21:47.710" v="6403" actId="1076"/>
          <ac:spMkLst>
            <pc:docMk/>
            <pc:sldMk cId="531836077" sldId="322"/>
            <ac:spMk id="6" creationId="{A19D5B46-3167-C4D3-89CF-E658383EF9F6}"/>
          </ac:spMkLst>
        </pc:spChg>
        <pc:spChg chg="add mod ord">
          <ac:chgData name="用 共" userId="674416862f0b68f3" providerId="LiveId" clId="{BF312F67-60FC-4168-BA91-262C5CD141F3}" dt="2022-11-17T18:11:44.903" v="8424" actId="13244"/>
          <ac:spMkLst>
            <pc:docMk/>
            <pc:sldMk cId="531836077" sldId="322"/>
            <ac:spMk id="7" creationId="{2EE949D3-8895-90D7-1B5D-4990C918B768}"/>
          </ac:spMkLst>
        </pc:spChg>
      </pc:sldChg>
      <pc:sldChg chg="addSp delSp modSp add mod ord">
        <pc:chgData name="用 共" userId="674416862f0b68f3" providerId="LiveId" clId="{BF312F67-60FC-4168-BA91-262C5CD141F3}" dt="2022-11-17T18:11:50.364" v="8429" actId="13244"/>
        <pc:sldMkLst>
          <pc:docMk/>
          <pc:sldMk cId="1251482710" sldId="323"/>
        </pc:sldMkLst>
        <pc:spChg chg="mod">
          <ac:chgData name="用 共" userId="674416862f0b68f3" providerId="LiveId" clId="{BF312F67-60FC-4168-BA91-262C5CD141F3}" dt="2022-11-17T18:11:48.094" v="8426" actId="20577"/>
          <ac:spMkLst>
            <pc:docMk/>
            <pc:sldMk cId="1251482710" sldId="32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22:04.618" v="6406" actId="13926"/>
          <ac:spMkLst>
            <pc:docMk/>
            <pc:sldMk cId="1251482710" sldId="323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48.574" v="8427" actId="478"/>
          <ac:spMkLst>
            <pc:docMk/>
            <pc:sldMk cId="1251482710" sldId="323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6:24:59.431" v="6456" actId="20577"/>
          <ac:spMkLst>
            <pc:docMk/>
            <pc:sldMk cId="1251482710" sldId="323"/>
            <ac:spMk id="5" creationId="{B071FBBB-07AC-E6B7-55AA-3737B9D2AF2A}"/>
          </ac:spMkLst>
        </pc:spChg>
        <pc:spChg chg="del mod">
          <ac:chgData name="用 共" userId="674416862f0b68f3" providerId="LiveId" clId="{BF312F67-60FC-4168-BA91-262C5CD141F3}" dt="2022-11-17T16:23:33.489" v="6427" actId="478"/>
          <ac:spMkLst>
            <pc:docMk/>
            <pc:sldMk cId="1251482710" sldId="323"/>
            <ac:spMk id="6" creationId="{A19D5B46-3167-C4D3-89CF-E658383EF9F6}"/>
          </ac:spMkLst>
        </pc:spChg>
        <pc:spChg chg="add mod ord">
          <ac:chgData name="用 共" userId="674416862f0b68f3" providerId="LiveId" clId="{BF312F67-60FC-4168-BA91-262C5CD141F3}" dt="2022-11-17T18:11:50.364" v="8429" actId="13244"/>
          <ac:spMkLst>
            <pc:docMk/>
            <pc:sldMk cId="1251482710" sldId="323"/>
            <ac:spMk id="7" creationId="{75D6262C-384E-DAD7-C37E-92D3D7112A7F}"/>
          </ac:spMkLst>
        </pc:spChg>
      </pc:sldChg>
      <pc:sldChg chg="addSp delSp modSp add mod ord">
        <pc:chgData name="用 共" userId="674416862f0b68f3" providerId="LiveId" clId="{BF312F67-60FC-4168-BA91-262C5CD141F3}" dt="2022-11-17T18:11:55.981" v="8434" actId="13244"/>
        <pc:sldMkLst>
          <pc:docMk/>
          <pc:sldMk cId="1879154507" sldId="324"/>
        </pc:sldMkLst>
        <pc:spChg chg="mod">
          <ac:chgData name="用 共" userId="674416862f0b68f3" providerId="LiveId" clId="{BF312F67-60FC-4168-BA91-262C5CD141F3}" dt="2022-11-17T18:11:52.627" v="8431" actId="20577"/>
          <ac:spMkLst>
            <pc:docMk/>
            <pc:sldMk cId="1879154507" sldId="32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25:56.481" v="6501" actId="13926"/>
          <ac:spMkLst>
            <pc:docMk/>
            <pc:sldMk cId="1879154507" sldId="324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53.726" v="8432" actId="478"/>
          <ac:spMkLst>
            <pc:docMk/>
            <pc:sldMk cId="1879154507" sldId="324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6:25:20.610" v="6458" actId="478"/>
          <ac:spMkLst>
            <pc:docMk/>
            <pc:sldMk cId="1879154507" sldId="324"/>
            <ac:spMk id="5" creationId="{B071FBBB-07AC-E6B7-55AA-3737B9D2AF2A}"/>
          </ac:spMkLst>
        </pc:spChg>
        <pc:spChg chg="add mod">
          <ac:chgData name="用 共" userId="674416862f0b68f3" providerId="LiveId" clId="{BF312F67-60FC-4168-BA91-262C5CD141F3}" dt="2022-11-17T16:25:44.129" v="6499" actId="1076"/>
          <ac:spMkLst>
            <pc:docMk/>
            <pc:sldMk cId="1879154507" sldId="324"/>
            <ac:spMk id="6" creationId="{FDCB9E13-7638-4ACD-7B31-A75C2C4024B5}"/>
          </ac:spMkLst>
        </pc:spChg>
        <pc:spChg chg="add mod ord">
          <ac:chgData name="用 共" userId="674416862f0b68f3" providerId="LiveId" clId="{BF312F67-60FC-4168-BA91-262C5CD141F3}" dt="2022-11-17T18:11:55.981" v="8434" actId="13244"/>
          <ac:spMkLst>
            <pc:docMk/>
            <pc:sldMk cId="1879154507" sldId="324"/>
            <ac:spMk id="7" creationId="{3E5357EA-196C-11E3-F5C5-C57472206EA8}"/>
          </ac:spMkLst>
        </pc:spChg>
      </pc:sldChg>
      <pc:sldChg chg="add del">
        <pc:chgData name="用 共" userId="674416862f0b68f3" providerId="LiveId" clId="{BF312F67-60FC-4168-BA91-262C5CD141F3}" dt="2022-11-17T17:01:19.568" v="7488" actId="47"/>
        <pc:sldMkLst>
          <pc:docMk/>
          <pc:sldMk cId="2864218685" sldId="325"/>
        </pc:sldMkLst>
      </pc:sldChg>
      <pc:sldChg chg="addSp delSp modSp new mod ord modClrScheme chgLayout">
        <pc:chgData name="用 共" userId="674416862f0b68f3" providerId="LiveId" clId="{BF312F67-60FC-4168-BA91-262C5CD141F3}" dt="2022-11-17T16:59:02.489" v="7454" actId="14100"/>
        <pc:sldMkLst>
          <pc:docMk/>
          <pc:sldMk cId="1752308977" sldId="326"/>
        </pc:sldMkLst>
        <pc:spChg chg="del mod ord">
          <ac:chgData name="用 共" userId="674416862f0b68f3" providerId="LiveId" clId="{BF312F67-60FC-4168-BA91-262C5CD141F3}" dt="2022-11-17T16:26:39.813" v="6506" actId="700"/>
          <ac:spMkLst>
            <pc:docMk/>
            <pc:sldMk cId="1752308977" sldId="326"/>
            <ac:spMk id="2" creationId="{14D4B43E-38B5-5226-FB68-21D96DD6F4C7}"/>
          </ac:spMkLst>
        </pc:spChg>
        <pc:spChg chg="del mod ord">
          <ac:chgData name="用 共" userId="674416862f0b68f3" providerId="LiveId" clId="{BF312F67-60FC-4168-BA91-262C5CD141F3}" dt="2022-11-17T16:26:39.813" v="6506" actId="700"/>
          <ac:spMkLst>
            <pc:docMk/>
            <pc:sldMk cId="1752308977" sldId="326"/>
            <ac:spMk id="3" creationId="{BF145A54-8152-77EE-D33D-7D7B80A79BAF}"/>
          </ac:spMkLst>
        </pc:spChg>
        <pc:spChg chg="add mod ord">
          <ac:chgData name="用 共" userId="674416862f0b68f3" providerId="LiveId" clId="{BF312F67-60FC-4168-BA91-262C5CD141F3}" dt="2022-11-17T16:28:09.098" v="6536" actId="20577"/>
          <ac:spMkLst>
            <pc:docMk/>
            <pc:sldMk cId="1752308977" sldId="326"/>
            <ac:spMk id="4" creationId="{1ACAE2D5-8B5B-105F-40BC-F66D55DA3315}"/>
          </ac:spMkLst>
        </pc:spChg>
        <pc:spChg chg="add mod ord">
          <ac:chgData name="用 共" userId="674416862f0b68f3" providerId="LiveId" clId="{BF312F67-60FC-4168-BA91-262C5CD141F3}" dt="2022-11-17T16:32:52.880" v="6762" actId="20577"/>
          <ac:spMkLst>
            <pc:docMk/>
            <pc:sldMk cId="1752308977" sldId="326"/>
            <ac:spMk id="5" creationId="{9D7B3841-1B9F-747E-C752-EFFAF0284101}"/>
          </ac:spMkLst>
        </pc:spChg>
        <pc:spChg chg="add mod ord">
          <ac:chgData name="用 共" userId="674416862f0b68f3" providerId="LiveId" clId="{BF312F67-60FC-4168-BA91-262C5CD141F3}" dt="2022-11-17T16:59:02.489" v="7454" actId="14100"/>
          <ac:spMkLst>
            <pc:docMk/>
            <pc:sldMk cId="1752308977" sldId="326"/>
            <ac:spMk id="6" creationId="{AB0CE5B1-B88F-A388-2D7C-ED886EC9883E}"/>
          </ac:spMkLst>
        </pc:spChg>
        <pc:spChg chg="add del mod">
          <ac:chgData name="用 共" userId="674416862f0b68f3" providerId="LiveId" clId="{BF312F67-60FC-4168-BA91-262C5CD141F3}" dt="2022-11-17T16:29:54.571" v="6705" actId="478"/>
          <ac:spMkLst>
            <pc:docMk/>
            <pc:sldMk cId="1752308977" sldId="326"/>
            <ac:spMk id="7" creationId="{16C98CE8-F91A-65CE-4C0C-713C6E30D57D}"/>
          </ac:spMkLst>
        </pc:spChg>
        <pc:spChg chg="add mod">
          <ac:chgData name="用 共" userId="674416862f0b68f3" providerId="LiveId" clId="{BF312F67-60FC-4168-BA91-262C5CD141F3}" dt="2022-11-17T16:31:43.015" v="6735" actId="164"/>
          <ac:spMkLst>
            <pc:docMk/>
            <pc:sldMk cId="1752308977" sldId="326"/>
            <ac:spMk id="8" creationId="{B7A0E4CC-7E71-668F-6B64-399718181E41}"/>
          </ac:spMkLst>
        </pc:spChg>
        <pc:spChg chg="add mod">
          <ac:chgData name="用 共" userId="674416862f0b68f3" providerId="LiveId" clId="{BF312F67-60FC-4168-BA91-262C5CD141F3}" dt="2022-11-17T16:31:43.015" v="6735" actId="164"/>
          <ac:spMkLst>
            <pc:docMk/>
            <pc:sldMk cId="1752308977" sldId="326"/>
            <ac:spMk id="9" creationId="{41445A5A-1119-B8A0-A050-EBC5D948875D}"/>
          </ac:spMkLst>
        </pc:spChg>
        <pc:spChg chg="add mod">
          <ac:chgData name="用 共" userId="674416862f0b68f3" providerId="LiveId" clId="{BF312F67-60FC-4168-BA91-262C5CD141F3}" dt="2022-11-17T16:31:43.015" v="6735" actId="164"/>
          <ac:spMkLst>
            <pc:docMk/>
            <pc:sldMk cId="1752308977" sldId="326"/>
            <ac:spMk id="10" creationId="{2179BE4C-476A-88D4-F214-56F3BBE5E68C}"/>
          </ac:spMkLst>
        </pc:spChg>
        <pc:spChg chg="mod">
          <ac:chgData name="用 共" userId="674416862f0b68f3" providerId="LiveId" clId="{BF312F67-60FC-4168-BA91-262C5CD141F3}" dt="2022-11-17T16:31:53.584" v="6737" actId="207"/>
          <ac:spMkLst>
            <pc:docMk/>
            <pc:sldMk cId="1752308977" sldId="326"/>
            <ac:spMk id="13" creationId="{0DC4391E-4CF1-3C1C-30A6-87D6C1D2292F}"/>
          </ac:spMkLst>
        </pc:spChg>
        <pc:spChg chg="mod">
          <ac:chgData name="用 共" userId="674416862f0b68f3" providerId="LiveId" clId="{BF312F67-60FC-4168-BA91-262C5CD141F3}" dt="2022-11-17T16:31:46.999" v="6736" actId="571"/>
          <ac:spMkLst>
            <pc:docMk/>
            <pc:sldMk cId="1752308977" sldId="326"/>
            <ac:spMk id="14" creationId="{FDE964A1-FC7B-D214-0255-742A20EBC1A9}"/>
          </ac:spMkLst>
        </pc:spChg>
        <pc:spChg chg="mod">
          <ac:chgData name="用 共" userId="674416862f0b68f3" providerId="LiveId" clId="{BF312F67-60FC-4168-BA91-262C5CD141F3}" dt="2022-11-17T16:31:46.999" v="6736" actId="571"/>
          <ac:spMkLst>
            <pc:docMk/>
            <pc:sldMk cId="1752308977" sldId="326"/>
            <ac:spMk id="15" creationId="{CFCF4394-EA09-1230-D9BD-D0C7A68696E0}"/>
          </ac:spMkLst>
        </pc:spChg>
        <pc:spChg chg="add mod">
          <ac:chgData name="用 共" userId="674416862f0b68f3" providerId="LiveId" clId="{BF312F67-60FC-4168-BA91-262C5CD141F3}" dt="2022-11-17T16:33:22.444" v="6816" actId="1076"/>
          <ac:spMkLst>
            <pc:docMk/>
            <pc:sldMk cId="1752308977" sldId="326"/>
            <ac:spMk id="16" creationId="{767E5124-31E8-2C8D-A98D-3BAE3FBAEE04}"/>
          </ac:spMkLst>
        </pc:spChg>
        <pc:spChg chg="add mod">
          <ac:chgData name="用 共" userId="674416862f0b68f3" providerId="LiveId" clId="{BF312F67-60FC-4168-BA91-262C5CD141F3}" dt="2022-11-17T16:48:51.290" v="7158" actId="1076"/>
          <ac:spMkLst>
            <pc:docMk/>
            <pc:sldMk cId="1752308977" sldId="326"/>
            <ac:spMk id="17" creationId="{B4801CBC-5E07-22D8-CE40-C68B3E23CC62}"/>
          </ac:spMkLst>
        </pc:spChg>
        <pc:spChg chg="add mod">
          <ac:chgData name="用 共" userId="674416862f0b68f3" providerId="LiveId" clId="{BF312F67-60FC-4168-BA91-262C5CD141F3}" dt="2022-11-17T16:48:56.619" v="7161" actId="20577"/>
          <ac:spMkLst>
            <pc:docMk/>
            <pc:sldMk cId="1752308977" sldId="326"/>
            <ac:spMk id="18" creationId="{91C8A3F3-EB8E-3A2B-B853-8CCFF021CEF9}"/>
          </ac:spMkLst>
        </pc:spChg>
        <pc:grpChg chg="add mod">
          <ac:chgData name="用 共" userId="674416862f0b68f3" providerId="LiveId" clId="{BF312F67-60FC-4168-BA91-262C5CD141F3}" dt="2022-11-17T16:33:25.627" v="6817" actId="1076"/>
          <ac:grpSpMkLst>
            <pc:docMk/>
            <pc:sldMk cId="1752308977" sldId="326"/>
            <ac:grpSpMk id="11" creationId="{01D84B08-9128-B4AE-1327-C0A3ACB65F51}"/>
          </ac:grpSpMkLst>
        </pc:grpChg>
        <pc:grpChg chg="add mod">
          <ac:chgData name="用 共" userId="674416862f0b68f3" providerId="LiveId" clId="{BF312F67-60FC-4168-BA91-262C5CD141F3}" dt="2022-11-17T16:33:25.627" v="6817" actId="1076"/>
          <ac:grpSpMkLst>
            <pc:docMk/>
            <pc:sldMk cId="1752308977" sldId="326"/>
            <ac:grpSpMk id="12" creationId="{B5077755-2F10-F57A-75FC-D59272210BA7}"/>
          </ac:grpSpMkLst>
        </pc:grpChg>
      </pc:sldChg>
      <pc:sldChg chg="addSp delSp modSp add mod">
        <pc:chgData name="用 共" userId="674416862f0b68f3" providerId="LiveId" clId="{BF312F67-60FC-4168-BA91-262C5CD141F3}" dt="2022-11-17T16:59:07.542" v="7457" actId="167"/>
        <pc:sldMkLst>
          <pc:docMk/>
          <pc:sldMk cId="765991718" sldId="327"/>
        </pc:sldMkLst>
        <pc:spChg chg="add mod">
          <ac:chgData name="用 共" userId="674416862f0b68f3" providerId="LiveId" clId="{BF312F67-60FC-4168-BA91-262C5CD141F3}" dt="2022-11-17T16:35:40.449" v="6872" actId="1076"/>
          <ac:spMkLst>
            <pc:docMk/>
            <pc:sldMk cId="765991718" sldId="327"/>
            <ac:spMk id="2" creationId="{BE23359A-8CC7-8856-0BE8-E994461AC492}"/>
          </ac:spMkLst>
        </pc:spChg>
        <pc:spChg chg="del mod">
          <ac:chgData name="用 共" userId="674416862f0b68f3" providerId="LiveId" clId="{BF312F67-60FC-4168-BA91-262C5CD141F3}" dt="2022-11-17T16:34:42.003" v="6862" actId="478"/>
          <ac:spMkLst>
            <pc:docMk/>
            <pc:sldMk cId="765991718" sldId="327"/>
            <ac:spMk id="5" creationId="{9D7B3841-1B9F-747E-C752-EFFAF0284101}"/>
          </ac:spMkLst>
        </pc:spChg>
        <pc:spChg chg="del">
          <ac:chgData name="用 共" userId="674416862f0b68f3" providerId="LiveId" clId="{BF312F67-60FC-4168-BA91-262C5CD141F3}" dt="2022-11-17T16:59:05.561" v="7455" actId="478"/>
          <ac:spMkLst>
            <pc:docMk/>
            <pc:sldMk cId="765991718" sldId="327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35:08.590" v="6867" actId="571"/>
          <ac:spMkLst>
            <pc:docMk/>
            <pc:sldMk cId="765991718" sldId="327"/>
            <ac:spMk id="7" creationId="{373AE1C5-8B7B-9927-C10F-F905DDD70FC6}"/>
          </ac:spMkLst>
        </pc:spChg>
        <pc:spChg chg="mod topLvl">
          <ac:chgData name="用 共" userId="674416862f0b68f3" providerId="LiveId" clId="{BF312F67-60FC-4168-BA91-262C5CD141F3}" dt="2022-11-17T16:45:59.694" v="7101" actId="165"/>
          <ac:spMkLst>
            <pc:docMk/>
            <pc:sldMk cId="765991718" sldId="327"/>
            <ac:spMk id="8" creationId="{B7A0E4CC-7E71-668F-6B64-399718181E41}"/>
          </ac:spMkLst>
        </pc:spChg>
        <pc:spChg chg="mod topLvl">
          <ac:chgData name="用 共" userId="674416862f0b68f3" providerId="LiveId" clId="{BF312F67-60FC-4168-BA91-262C5CD141F3}" dt="2022-11-17T16:45:59.694" v="7101" actId="165"/>
          <ac:spMkLst>
            <pc:docMk/>
            <pc:sldMk cId="765991718" sldId="327"/>
            <ac:spMk id="9" creationId="{41445A5A-1119-B8A0-A050-EBC5D948875D}"/>
          </ac:spMkLst>
        </pc:spChg>
        <pc:spChg chg="mod topLvl">
          <ac:chgData name="用 共" userId="674416862f0b68f3" providerId="LiveId" clId="{BF312F67-60FC-4168-BA91-262C5CD141F3}" dt="2022-11-17T16:45:59.694" v="7101" actId="165"/>
          <ac:spMkLst>
            <pc:docMk/>
            <pc:sldMk cId="765991718" sldId="327"/>
            <ac:spMk id="10" creationId="{2179BE4C-476A-88D4-F214-56F3BBE5E68C}"/>
          </ac:spMkLst>
        </pc:spChg>
        <pc:spChg chg="del">
          <ac:chgData name="用 共" userId="674416862f0b68f3" providerId="LiveId" clId="{BF312F67-60FC-4168-BA91-262C5CD141F3}" dt="2022-11-17T16:34:08.881" v="6819" actId="478"/>
          <ac:spMkLst>
            <pc:docMk/>
            <pc:sldMk cId="765991718" sldId="327"/>
            <ac:spMk id="16" creationId="{767E5124-31E8-2C8D-A98D-3BAE3FBAEE04}"/>
          </ac:spMkLst>
        </pc:spChg>
        <pc:spChg chg="mod">
          <ac:chgData name="用 共" userId="674416862f0b68f3" providerId="LiveId" clId="{BF312F67-60FC-4168-BA91-262C5CD141F3}" dt="2022-11-17T16:35:08.590" v="6867" actId="571"/>
          <ac:spMkLst>
            <pc:docMk/>
            <pc:sldMk cId="765991718" sldId="327"/>
            <ac:spMk id="17" creationId="{DD84E973-F99B-8E7B-CD68-4A068E88B8D1}"/>
          </ac:spMkLst>
        </pc:spChg>
        <pc:spChg chg="mod">
          <ac:chgData name="用 共" userId="674416862f0b68f3" providerId="LiveId" clId="{BF312F67-60FC-4168-BA91-262C5CD141F3}" dt="2022-11-17T16:35:08.590" v="6867" actId="571"/>
          <ac:spMkLst>
            <pc:docMk/>
            <pc:sldMk cId="765991718" sldId="327"/>
            <ac:spMk id="18" creationId="{427CC5FF-B713-DC29-48FF-3DBF7116EF34}"/>
          </ac:spMkLst>
        </pc:spChg>
        <pc:spChg chg="mod">
          <ac:chgData name="用 共" userId="674416862f0b68f3" providerId="LiveId" clId="{BF312F67-60FC-4168-BA91-262C5CD141F3}" dt="2022-11-17T16:35:13.746" v="6868" actId="571"/>
          <ac:spMkLst>
            <pc:docMk/>
            <pc:sldMk cId="765991718" sldId="327"/>
            <ac:spMk id="20" creationId="{5A7833B0-7225-1C49-61E1-825CE655E564}"/>
          </ac:spMkLst>
        </pc:spChg>
        <pc:spChg chg="mod">
          <ac:chgData name="用 共" userId="674416862f0b68f3" providerId="LiveId" clId="{BF312F67-60FC-4168-BA91-262C5CD141F3}" dt="2022-11-17T16:35:13.746" v="6868" actId="571"/>
          <ac:spMkLst>
            <pc:docMk/>
            <pc:sldMk cId="765991718" sldId="327"/>
            <ac:spMk id="21" creationId="{B37340C5-B814-12BE-6CB5-9F4899DD74C6}"/>
          </ac:spMkLst>
        </pc:spChg>
        <pc:spChg chg="mod">
          <ac:chgData name="用 共" userId="674416862f0b68f3" providerId="LiveId" clId="{BF312F67-60FC-4168-BA91-262C5CD141F3}" dt="2022-11-17T16:35:13.746" v="6868" actId="571"/>
          <ac:spMkLst>
            <pc:docMk/>
            <pc:sldMk cId="765991718" sldId="327"/>
            <ac:spMk id="22" creationId="{F90C4927-E03C-24CD-ABF4-CC3EC58CB503}"/>
          </ac:spMkLst>
        </pc:spChg>
        <pc:spChg chg="del mod">
          <ac:chgData name="用 共" userId="674416862f0b68f3" providerId="LiveId" clId="{BF312F67-60FC-4168-BA91-262C5CD141F3}" dt="2022-11-17T16:35:54.902" v="6873" actId="478"/>
          <ac:spMkLst>
            <pc:docMk/>
            <pc:sldMk cId="765991718" sldId="327"/>
            <ac:spMk id="24" creationId="{789850E7-25FF-1357-8B6D-E0E6B256E50B}"/>
          </ac:spMkLst>
        </pc:spChg>
        <pc:spChg chg="mod topLvl">
          <ac:chgData name="用 共" userId="674416862f0b68f3" providerId="LiveId" clId="{BF312F67-60FC-4168-BA91-262C5CD141F3}" dt="2022-11-17T16:45:58.702" v="7100" actId="165"/>
          <ac:spMkLst>
            <pc:docMk/>
            <pc:sldMk cId="765991718" sldId="327"/>
            <ac:spMk id="25" creationId="{F90882D0-EFF0-1B2E-D44F-EDCC6B974F38}"/>
          </ac:spMkLst>
        </pc:spChg>
        <pc:spChg chg="mod topLvl">
          <ac:chgData name="用 共" userId="674416862f0b68f3" providerId="LiveId" clId="{BF312F67-60FC-4168-BA91-262C5CD141F3}" dt="2022-11-17T16:45:58.702" v="7100" actId="165"/>
          <ac:spMkLst>
            <pc:docMk/>
            <pc:sldMk cId="765991718" sldId="327"/>
            <ac:spMk id="26" creationId="{553B7CA4-2B35-C23B-9C45-629B38A2F4C6}"/>
          </ac:spMkLst>
        </pc:spChg>
        <pc:spChg chg="add mod">
          <ac:chgData name="用 共" userId="674416862f0b68f3" providerId="LiveId" clId="{BF312F67-60FC-4168-BA91-262C5CD141F3}" dt="2022-11-17T16:49:10.131" v="7164" actId="1076"/>
          <ac:spMkLst>
            <pc:docMk/>
            <pc:sldMk cId="765991718" sldId="327"/>
            <ac:spMk id="27" creationId="{3B210387-B0A7-F999-CBED-C4E67401FBF6}"/>
          </ac:spMkLst>
        </pc:spChg>
        <pc:spChg chg="add mod">
          <ac:chgData name="用 共" userId="674416862f0b68f3" providerId="LiveId" clId="{BF312F67-60FC-4168-BA91-262C5CD141F3}" dt="2022-11-17T16:49:13.892" v="7165" actId="1076"/>
          <ac:spMkLst>
            <pc:docMk/>
            <pc:sldMk cId="765991718" sldId="327"/>
            <ac:spMk id="28" creationId="{F03CFC59-3EC0-0A10-88CB-ED663FDA6BCD}"/>
          </ac:spMkLst>
        </pc:spChg>
        <pc:spChg chg="add mod">
          <ac:chgData name="用 共" userId="674416862f0b68f3" providerId="LiveId" clId="{BF312F67-60FC-4168-BA91-262C5CD141F3}" dt="2022-11-17T16:49:17.804" v="7168" actId="20577"/>
          <ac:spMkLst>
            <pc:docMk/>
            <pc:sldMk cId="765991718" sldId="327"/>
            <ac:spMk id="29" creationId="{D849903C-4236-E189-2959-14D6272165CD}"/>
          </ac:spMkLst>
        </pc:spChg>
        <pc:spChg chg="add mod ord">
          <ac:chgData name="用 共" userId="674416862f0b68f3" providerId="LiveId" clId="{BF312F67-60FC-4168-BA91-262C5CD141F3}" dt="2022-11-17T16:59:07.542" v="7457" actId="167"/>
          <ac:spMkLst>
            <pc:docMk/>
            <pc:sldMk cId="765991718" sldId="327"/>
            <ac:spMk id="30" creationId="{BECA8EBD-67E1-B36F-075D-7BA436806112}"/>
          </ac:spMkLst>
        </pc:spChg>
        <pc:grpChg chg="add mod">
          <ac:chgData name="用 共" userId="674416862f0b68f3" providerId="LiveId" clId="{BF312F67-60FC-4168-BA91-262C5CD141F3}" dt="2022-11-17T16:35:08.590" v="6867" actId="571"/>
          <ac:grpSpMkLst>
            <pc:docMk/>
            <pc:sldMk cId="765991718" sldId="327"/>
            <ac:grpSpMk id="3" creationId="{FDC9D7DA-1199-B768-EEB6-FEB4EB2092DF}"/>
          </ac:grpSpMkLst>
        </pc:grpChg>
        <pc:grpChg chg="add del mod">
          <ac:chgData name="用 共" userId="674416862f0b68f3" providerId="LiveId" clId="{BF312F67-60FC-4168-BA91-262C5CD141F3}" dt="2022-11-17T16:45:59.694" v="7101" actId="165"/>
          <ac:grpSpMkLst>
            <pc:docMk/>
            <pc:sldMk cId="765991718" sldId="327"/>
            <ac:grpSpMk id="11" creationId="{01D84B08-9128-B4AE-1327-C0A3ACB65F51}"/>
          </ac:grpSpMkLst>
        </pc:grpChg>
        <pc:grpChg chg="mod">
          <ac:chgData name="用 共" userId="674416862f0b68f3" providerId="LiveId" clId="{BF312F67-60FC-4168-BA91-262C5CD141F3}" dt="2022-11-17T16:35:32.237" v="6871" actId="1076"/>
          <ac:grpSpMkLst>
            <pc:docMk/>
            <pc:sldMk cId="765991718" sldId="327"/>
            <ac:grpSpMk id="12" creationId="{B5077755-2F10-F57A-75FC-D59272210BA7}"/>
          </ac:grpSpMkLst>
        </pc:grpChg>
        <pc:grpChg chg="add del mod">
          <ac:chgData name="用 共" userId="674416862f0b68f3" providerId="LiveId" clId="{BF312F67-60FC-4168-BA91-262C5CD141F3}" dt="2022-11-17T16:35:15.540" v="6869" actId="478"/>
          <ac:grpSpMkLst>
            <pc:docMk/>
            <pc:sldMk cId="765991718" sldId="327"/>
            <ac:grpSpMk id="19" creationId="{09F10DF4-E1ED-B2B8-381C-9D3940104C69}"/>
          </ac:grpSpMkLst>
        </pc:grpChg>
        <pc:grpChg chg="add del mod">
          <ac:chgData name="用 共" userId="674416862f0b68f3" providerId="LiveId" clId="{BF312F67-60FC-4168-BA91-262C5CD141F3}" dt="2022-11-17T16:45:58.702" v="7100" actId="165"/>
          <ac:grpSpMkLst>
            <pc:docMk/>
            <pc:sldMk cId="765991718" sldId="327"/>
            <ac:grpSpMk id="23" creationId="{0D26DDFA-5705-2A94-2572-C7E2DBFED66B}"/>
          </ac:grpSpMkLst>
        </pc:grpChg>
      </pc:sldChg>
      <pc:sldChg chg="add del">
        <pc:chgData name="用 共" userId="674416862f0b68f3" providerId="LiveId" clId="{BF312F67-60FC-4168-BA91-262C5CD141F3}" dt="2022-11-17T16:32:40.632" v="6742" actId="47"/>
        <pc:sldMkLst>
          <pc:docMk/>
          <pc:sldMk cId="3613987530" sldId="327"/>
        </pc:sldMkLst>
      </pc:sldChg>
      <pc:sldChg chg="addSp delSp modSp add mod">
        <pc:chgData name="用 共" userId="674416862f0b68f3" providerId="LiveId" clId="{BF312F67-60FC-4168-BA91-262C5CD141F3}" dt="2022-11-17T16:59:11.378" v="7460" actId="167"/>
        <pc:sldMkLst>
          <pc:docMk/>
          <pc:sldMk cId="905461184" sldId="328"/>
        </pc:sldMkLst>
        <pc:spChg chg="mod">
          <ac:chgData name="用 共" userId="674416862f0b68f3" providerId="LiveId" clId="{BF312F67-60FC-4168-BA91-262C5CD141F3}" dt="2022-11-17T16:36:55.015" v="6947" actId="1076"/>
          <ac:spMkLst>
            <pc:docMk/>
            <pc:sldMk cId="905461184" sldId="328"/>
            <ac:spMk id="2" creationId="{BE23359A-8CC7-8856-0BE8-E994461AC492}"/>
          </ac:spMkLst>
        </pc:spChg>
        <pc:spChg chg="add mod ord modVis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3" creationId="{E93A69D0-1BA6-E13E-2AB7-619B47E186E0}"/>
          </ac:spMkLst>
        </pc:spChg>
        <pc:spChg chg="add mod or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5" creationId="{63B23C68-6D15-6093-C3D1-03CF10193D4A}"/>
          </ac:spMkLst>
        </pc:spChg>
        <pc:spChg chg="del">
          <ac:chgData name="用 共" userId="674416862f0b68f3" providerId="LiveId" clId="{BF312F67-60FC-4168-BA91-262C5CD141F3}" dt="2022-11-17T16:59:09.162" v="7458" actId="478"/>
          <ac:spMkLst>
            <pc:docMk/>
            <pc:sldMk cId="905461184" sldId="328"/>
            <ac:spMk id="6" creationId="{AB0CE5B1-B88F-A388-2D7C-ED886EC9883E}"/>
          </ac:spMkLst>
        </pc:spChg>
        <pc:spChg chg="add mod or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7" creationId="{20350CA6-05DD-9AEC-C72B-36A465EBA235}"/>
          </ac:spMkLst>
        </pc:spChg>
        <pc:spChg chg="mod or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8" creationId="{B7A0E4CC-7E71-668F-6B64-399718181E41}"/>
          </ac:spMkLst>
        </pc:spChg>
        <pc:spChg chg="mod or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9" creationId="{41445A5A-1119-B8A0-A050-EBC5D948875D}"/>
          </ac:spMkLst>
        </pc:spChg>
        <pc:spChg chg="mod ord topLvl modVis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0" creationId="{2179BE4C-476A-88D4-F214-56F3BBE5E68C}"/>
          </ac:spMkLst>
        </pc:spChg>
        <pc:spChg chg="add mod or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6" creationId="{2D7AD559-2D2E-5220-007E-D95E3DBF98BA}"/>
          </ac:spMkLst>
        </pc:spChg>
        <pc:spChg chg="add mo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7" creationId="{E820A3B9-70CD-DD79-C2A1-8962B5F8D112}"/>
          </ac:spMkLst>
        </pc:spChg>
        <pc:spChg chg="add mod">
          <ac:chgData name="用 共" userId="674416862f0b68f3" providerId="LiveId" clId="{BF312F67-60FC-4168-BA91-262C5CD141F3}" dt="2022-11-17T16:49:25.973" v="7169"/>
          <ac:spMkLst>
            <pc:docMk/>
            <pc:sldMk cId="905461184" sldId="328"/>
            <ac:spMk id="18" creationId="{D0A51533-EB60-B1B9-5EF4-5866CFBCA720}"/>
          </ac:spMkLst>
        </pc:spChg>
        <pc:spChg chg="add mo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9" creationId="{102EE11E-862B-C080-5499-4C0591AE2369}"/>
          </ac:spMkLst>
        </pc:spChg>
        <pc:spChg chg="add mod ord">
          <ac:chgData name="用 共" userId="674416862f0b68f3" providerId="LiveId" clId="{BF312F67-60FC-4168-BA91-262C5CD141F3}" dt="2022-11-17T16:59:11.378" v="7460" actId="167"/>
          <ac:spMkLst>
            <pc:docMk/>
            <pc:sldMk cId="905461184" sldId="328"/>
            <ac:spMk id="21" creationId="{11F9CE40-C720-AEB4-25DD-0F3C8D1D38DD}"/>
          </ac:spMkLst>
        </pc:spChg>
        <pc:spChg chg="mo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25" creationId="{F90882D0-EFF0-1B2E-D44F-EDCC6B974F38}"/>
          </ac:spMkLst>
        </pc:spChg>
        <pc:spChg chg="add del mo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26" creationId="{553B7CA4-2B35-C23B-9C45-629B38A2F4C6}"/>
          </ac:spMkLst>
        </pc:spChg>
        <pc:grpChg chg="del mod">
          <ac:chgData name="用 共" userId="674416862f0b68f3" providerId="LiveId" clId="{BF312F67-60FC-4168-BA91-262C5CD141F3}" dt="2022-11-17T16:40:23.013" v="6996" actId="165"/>
          <ac:grpSpMkLst>
            <pc:docMk/>
            <pc:sldMk cId="905461184" sldId="328"/>
            <ac:grpSpMk id="11" creationId="{01D84B08-9128-B4AE-1327-C0A3ACB65F51}"/>
          </ac:grpSpMkLst>
        </pc:grpChg>
        <pc:grpChg chg="add mod">
          <ac:chgData name="用 共" userId="674416862f0b68f3" providerId="LiveId" clId="{BF312F67-60FC-4168-BA91-262C5CD141F3}" dt="2022-11-17T16:50:08.021" v="7175" actId="164"/>
          <ac:grpSpMkLst>
            <pc:docMk/>
            <pc:sldMk cId="905461184" sldId="328"/>
            <ac:grpSpMk id="20" creationId="{C6AAE916-F1E5-0A1B-76E2-24CD1FC0F1DE}"/>
          </ac:grpSpMkLst>
        </pc:grpChg>
        <pc:grpChg chg="del">
          <ac:chgData name="用 共" userId="674416862f0b68f3" providerId="LiveId" clId="{BF312F67-60FC-4168-BA91-262C5CD141F3}" dt="2022-11-17T16:41:21.557" v="7018" actId="165"/>
          <ac:grpSpMkLst>
            <pc:docMk/>
            <pc:sldMk cId="905461184" sldId="328"/>
            <ac:grpSpMk id="23" creationId="{0D26DDFA-5705-2A94-2572-C7E2DBFED66B}"/>
          </ac:grpSpMkLst>
        </pc:grpChg>
      </pc:sldChg>
      <pc:sldChg chg="addSp delSp modSp add mod ord">
        <pc:chgData name="用 共" userId="674416862f0b68f3" providerId="LiveId" clId="{BF312F67-60FC-4168-BA91-262C5CD141F3}" dt="2022-11-17T16:59:15.023" v="7463" actId="167"/>
        <pc:sldMkLst>
          <pc:docMk/>
          <pc:sldMk cId="1901349954" sldId="329"/>
        </pc:sldMkLst>
        <pc:spChg chg="del">
          <ac:chgData name="用 共" userId="674416862f0b68f3" providerId="LiveId" clId="{BF312F67-60FC-4168-BA91-262C5CD141F3}" dt="2022-11-17T16:46:48.742" v="7116" actId="478"/>
          <ac:spMkLst>
            <pc:docMk/>
            <pc:sldMk cId="1901349954" sldId="329"/>
            <ac:spMk id="2" creationId="{BE23359A-8CC7-8856-0BE8-E994461AC492}"/>
          </ac:spMkLst>
        </pc:spChg>
        <pc:spChg chg="mod">
          <ac:chgData name="用 共" userId="674416862f0b68f3" providerId="LiveId" clId="{BF312F67-60FC-4168-BA91-262C5CD141F3}" dt="2022-11-17T16:46:22.659" v="7110"/>
          <ac:spMkLst>
            <pc:docMk/>
            <pc:sldMk cId="1901349954" sldId="329"/>
            <ac:spMk id="5" creationId="{D66A7CD7-9C9D-BF66-8544-F9536976E49A}"/>
          </ac:spMkLst>
        </pc:spChg>
        <pc:spChg chg="del">
          <ac:chgData name="用 共" userId="674416862f0b68f3" providerId="LiveId" clId="{BF312F67-60FC-4168-BA91-262C5CD141F3}" dt="2022-11-17T16:59:13.018" v="7461" actId="478"/>
          <ac:spMkLst>
            <pc:docMk/>
            <pc:sldMk cId="1901349954" sldId="329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46:22.659" v="7110"/>
          <ac:spMkLst>
            <pc:docMk/>
            <pc:sldMk cId="1901349954" sldId="329"/>
            <ac:spMk id="7" creationId="{4850BD72-FAE5-A9AD-DDFD-E7CE1224DE8F}"/>
          </ac:spMkLst>
        </pc:spChg>
        <pc:spChg chg="mod">
          <ac:chgData name="用 共" userId="674416862f0b68f3" providerId="LiveId" clId="{BF312F67-60FC-4168-BA91-262C5CD141F3}" dt="2022-11-17T16:46:22.659" v="7110"/>
          <ac:spMkLst>
            <pc:docMk/>
            <pc:sldMk cId="1901349954" sldId="329"/>
            <ac:spMk id="16" creationId="{6CC75CE3-6D73-9422-8B16-C415A59C6083}"/>
          </ac:spMkLst>
        </pc:spChg>
        <pc:spChg chg="add del mod">
          <ac:chgData name="用 共" userId="674416862f0b68f3" providerId="LiveId" clId="{BF312F67-60FC-4168-BA91-262C5CD141F3}" dt="2022-11-17T16:52:33.052" v="7264" actId="21"/>
          <ac:spMkLst>
            <pc:docMk/>
            <pc:sldMk cId="1901349954" sldId="329"/>
            <ac:spMk id="17" creationId="{9B5E3FFD-EA8E-5F0A-4060-4C774DADDF7C}"/>
          </ac:spMkLst>
        </pc:spChg>
        <pc:spChg chg="add mod">
          <ac:chgData name="用 共" userId="674416862f0b68f3" providerId="LiveId" clId="{BF312F67-60FC-4168-BA91-262C5CD141F3}" dt="2022-11-17T16:49:41.430" v="7171"/>
          <ac:spMkLst>
            <pc:docMk/>
            <pc:sldMk cId="1901349954" sldId="329"/>
            <ac:spMk id="18" creationId="{C8BE59B2-D209-2B9B-6AFB-AB8EAD8C4641}"/>
          </ac:spMkLst>
        </pc:spChg>
        <pc:spChg chg="add mod">
          <ac:chgData name="用 共" userId="674416862f0b68f3" providerId="LiveId" clId="{BF312F67-60FC-4168-BA91-262C5CD141F3}" dt="2022-11-17T16:49:41.430" v="7171"/>
          <ac:spMkLst>
            <pc:docMk/>
            <pc:sldMk cId="1901349954" sldId="329"/>
            <ac:spMk id="19" creationId="{B0DAF774-AB5C-4A4F-9C7E-F2DF988EFC9A}"/>
          </ac:spMkLst>
        </pc:spChg>
        <pc:spChg chg="add mod">
          <ac:chgData name="用 共" userId="674416862f0b68f3" providerId="LiveId" clId="{BF312F67-60FC-4168-BA91-262C5CD141F3}" dt="2022-11-17T16:49:41.430" v="7171"/>
          <ac:spMkLst>
            <pc:docMk/>
            <pc:sldMk cId="1901349954" sldId="329"/>
            <ac:spMk id="20" creationId="{28B708F8-D4A0-5D5A-D3D5-C197A0C60E17}"/>
          </ac:spMkLst>
        </pc:spChg>
        <pc:spChg chg="add mod ord">
          <ac:chgData name="用 共" userId="674416862f0b68f3" providerId="LiveId" clId="{BF312F67-60FC-4168-BA91-262C5CD141F3}" dt="2022-11-17T16:59:15.023" v="7463" actId="167"/>
          <ac:spMkLst>
            <pc:docMk/>
            <pc:sldMk cId="1901349954" sldId="329"/>
            <ac:spMk id="21" creationId="{F7A24F81-6281-CDBC-54DE-33D4CCB21384}"/>
          </ac:spMkLst>
        </pc:spChg>
        <pc:grpChg chg="add mod">
          <ac:chgData name="用 共" userId="674416862f0b68f3" providerId="LiveId" clId="{BF312F67-60FC-4168-BA91-262C5CD141F3}" dt="2022-11-17T16:46:30.603" v="7112" actId="1076"/>
          <ac:grpSpMkLst>
            <pc:docMk/>
            <pc:sldMk cId="1901349954" sldId="329"/>
            <ac:grpSpMk id="3" creationId="{632CF2C1-6745-7B1F-854B-53D30A08C8D0}"/>
          </ac:grpSpMkLst>
        </pc:grpChg>
        <pc:grpChg chg="del mod">
          <ac:chgData name="用 共" userId="674416862f0b68f3" providerId="LiveId" clId="{BF312F67-60FC-4168-BA91-262C5CD141F3}" dt="2022-11-17T16:46:44.823" v="7115" actId="478"/>
          <ac:grpSpMkLst>
            <pc:docMk/>
            <pc:sldMk cId="1901349954" sldId="329"/>
            <ac:grpSpMk id="11" creationId="{01D84B08-9128-B4AE-1327-C0A3ACB65F51}"/>
          </ac:grpSpMkLst>
        </pc:grpChg>
        <pc:grpChg chg="mod ord">
          <ac:chgData name="用 共" userId="674416862f0b68f3" providerId="LiveId" clId="{BF312F67-60FC-4168-BA91-262C5CD141F3}" dt="2022-11-17T16:46:42.189" v="7114" actId="1076"/>
          <ac:grpSpMkLst>
            <pc:docMk/>
            <pc:sldMk cId="1901349954" sldId="329"/>
            <ac:grpSpMk id="23" creationId="{0D26DDFA-5705-2A94-2572-C7E2DBFED66B}"/>
          </ac:grpSpMkLst>
        </pc:grpChg>
      </pc:sldChg>
      <pc:sldChg chg="add del ord">
        <pc:chgData name="用 共" userId="674416862f0b68f3" providerId="LiveId" clId="{BF312F67-60FC-4168-BA91-262C5CD141F3}" dt="2022-11-17T16:45:58.141" v="7099"/>
        <pc:sldMkLst>
          <pc:docMk/>
          <pc:sldMk cId="3813398857" sldId="329"/>
        </pc:sldMkLst>
      </pc:sldChg>
      <pc:sldChg chg="add del">
        <pc:chgData name="用 共" userId="674416862f0b68f3" providerId="LiveId" clId="{BF312F67-60FC-4168-BA91-262C5CD141F3}" dt="2022-11-17T16:50:44.404" v="7186" actId="47"/>
        <pc:sldMkLst>
          <pc:docMk/>
          <pc:sldMk cId="1438975940" sldId="330"/>
        </pc:sldMkLst>
      </pc:sldChg>
      <pc:sldChg chg="addSp delSp modSp add del mod ord">
        <pc:chgData name="用 共" userId="674416862f0b68f3" providerId="LiveId" clId="{BF312F67-60FC-4168-BA91-262C5CD141F3}" dt="2022-11-17T16:54:44.747" v="7286" actId="47"/>
        <pc:sldMkLst>
          <pc:docMk/>
          <pc:sldMk cId="3229625644" sldId="331"/>
        </pc:sldMkLst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3" creationId="{E93A69D0-1BA6-E13E-2AB7-619B47E186E0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5" creationId="{63B23C68-6D15-6093-C3D1-03CF10193D4A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7" creationId="{20350CA6-05DD-9AEC-C72B-36A465EBA235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8" creationId="{B7A0E4CC-7E71-668F-6B64-399718181E41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9" creationId="{41445A5A-1119-B8A0-A050-EBC5D948875D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0" creationId="{2179BE4C-476A-88D4-F214-56F3BBE5E68C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6" creationId="{2D7AD559-2D2E-5220-007E-D95E3DBF98BA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7" creationId="{E820A3B9-70CD-DD79-C2A1-8962B5F8D112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9" creationId="{102EE11E-862B-C080-5499-4C0591AE2369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25" creationId="{F90882D0-EFF0-1B2E-D44F-EDCC6B974F38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26" creationId="{553B7CA4-2B35-C23B-9C45-629B38A2F4C6}"/>
          </ac:spMkLst>
        </pc:spChg>
        <pc:grpChg chg="add del mod">
          <ac:chgData name="用 共" userId="674416862f0b68f3" providerId="LiveId" clId="{BF312F67-60FC-4168-BA91-262C5CD141F3}" dt="2022-11-17T16:50:36.729" v="7184" actId="21"/>
          <ac:grpSpMkLst>
            <pc:docMk/>
            <pc:sldMk cId="3229625644" sldId="331"/>
            <ac:grpSpMk id="11" creationId="{24FDD54C-302A-F653-7D9D-C59EBD2F41D6}"/>
          </ac:grpSpMkLst>
        </pc:grpChg>
      </pc:sldChg>
      <pc:sldChg chg="addSp delSp modSp add mod">
        <pc:chgData name="用 共" userId="674416862f0b68f3" providerId="LiveId" clId="{BF312F67-60FC-4168-BA91-262C5CD141F3}" dt="2022-11-17T16:59:41.073" v="7473" actId="13244"/>
        <pc:sldMkLst>
          <pc:docMk/>
          <pc:sldMk cId="1084636728" sldId="332"/>
        </pc:sldMkLst>
        <pc:spChg chg="ord">
          <ac:chgData name="用 共" userId="674416862f0b68f3" providerId="LiveId" clId="{BF312F67-60FC-4168-BA91-262C5CD141F3}" dt="2022-11-17T16:51:03.234" v="7190" actId="166"/>
          <ac:spMkLst>
            <pc:docMk/>
            <pc:sldMk cId="1084636728" sldId="332"/>
            <ac:spMk id="4" creationId="{1ACAE2D5-8B5B-105F-40BC-F66D55DA3315}"/>
          </ac:spMkLst>
        </pc:spChg>
        <pc:spChg chg="del ord">
          <ac:chgData name="用 共" userId="674416862f0b68f3" providerId="LiveId" clId="{BF312F67-60FC-4168-BA91-262C5CD141F3}" dt="2022-11-17T16:59:16.906" v="7464" actId="478"/>
          <ac:spMkLst>
            <pc:docMk/>
            <pc:sldMk cId="1084636728" sldId="332"/>
            <ac:spMk id="6" creationId="{AB0CE5B1-B88F-A388-2D7C-ED886EC9883E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8" creationId="{E1D3F41E-D533-74D0-9E4D-2798DC4A035A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9" creationId="{C775FAED-1AAA-79E1-E22E-C8652072D992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0" creationId="{387B2CAE-1286-F28F-FA7E-4E1CDB40C35A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1" creationId="{6DEDC728-677F-80D8-6744-80AE03C20738}"/>
          </ac:spMkLst>
        </pc:spChg>
        <pc:spChg chg="del">
          <ac:chgData name="用 共" userId="674416862f0b68f3" providerId="LiveId" clId="{BF312F67-60FC-4168-BA91-262C5CD141F3}" dt="2022-11-17T16:50:40.028" v="7185" actId="478"/>
          <ac:spMkLst>
            <pc:docMk/>
            <pc:sldMk cId="1084636728" sldId="332"/>
            <ac:spMk id="17" creationId="{9B5E3FFD-EA8E-5F0A-4060-4C774DADDF7C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8" creationId="{7416F438-4C37-DF57-8280-79BE1D48E56D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9" creationId="{E6577C79-695A-FBBF-280B-D002C5DCFDC7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0" creationId="{A318C6D7-4882-E35B-4390-EE4DD71DD625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1" creationId="{0F7A3271-0E62-0F06-63B8-268969E6E5D1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2" creationId="{5DABDE84-D2AD-6612-A6EB-ABBA201F9DD3}"/>
          </ac:spMkLst>
        </pc:spChg>
        <pc:spChg chg="mod topLvl">
          <ac:chgData name="用 共" userId="674416862f0b68f3" providerId="LiveId" clId="{BF312F67-60FC-4168-BA91-262C5CD141F3}" dt="2022-11-17T16:51:39.575" v="7198" actId="1076"/>
          <ac:spMkLst>
            <pc:docMk/>
            <pc:sldMk cId="1084636728" sldId="332"/>
            <ac:spMk id="24" creationId="{5AE411BF-76F5-4409-EAD5-3D6313BFBF9B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7" creationId="{ED522387-0C92-3B1E-DD05-579E54A65B9D}"/>
          </ac:spMkLst>
        </pc:spChg>
        <pc:spChg chg="add mod">
          <ac:chgData name="用 共" userId="674416862f0b68f3" providerId="LiveId" clId="{BF312F67-60FC-4168-BA91-262C5CD141F3}" dt="2022-11-17T16:52:54.987" v="7272" actId="1076"/>
          <ac:spMkLst>
            <pc:docMk/>
            <pc:sldMk cId="1084636728" sldId="332"/>
            <ac:spMk id="28" creationId="{A4DED2A9-E1AE-2496-A6CC-AA6AC15F01E2}"/>
          </ac:spMkLst>
        </pc:spChg>
        <pc:spChg chg="add mod">
          <ac:chgData name="用 共" userId="674416862f0b68f3" providerId="LiveId" clId="{BF312F67-60FC-4168-BA91-262C5CD141F3}" dt="2022-11-17T16:53:00.271" v="7273"/>
          <ac:spMkLst>
            <pc:docMk/>
            <pc:sldMk cId="1084636728" sldId="332"/>
            <ac:spMk id="29" creationId="{9C4E9259-CF3F-2D7F-EC46-672D9394CA84}"/>
          </ac:spMkLst>
        </pc:spChg>
        <pc:spChg chg="add mod ord">
          <ac:chgData name="用 共" userId="674416862f0b68f3" providerId="LiveId" clId="{BF312F67-60FC-4168-BA91-262C5CD141F3}" dt="2022-11-17T16:59:41.073" v="7473" actId="13244"/>
          <ac:spMkLst>
            <pc:docMk/>
            <pc:sldMk cId="1084636728" sldId="332"/>
            <ac:spMk id="30" creationId="{53870A92-3E44-A090-3ED4-5BD32F52B9F7}"/>
          </ac:spMkLst>
        </pc:spChg>
        <pc:grpChg chg="add del mod">
          <ac:chgData name="用 共" userId="674416862f0b68f3" providerId="LiveId" clId="{BF312F67-60FC-4168-BA91-262C5CD141F3}" dt="2022-11-17T16:51:37.691" v="7197" actId="165"/>
          <ac:grpSpMkLst>
            <pc:docMk/>
            <pc:sldMk cId="1084636728" sldId="332"/>
            <ac:grpSpMk id="2" creationId="{16B72F1A-D00F-FC4E-00F6-EF4F8064BE11}"/>
          </ac:grpSpMkLst>
        </pc:grpChg>
        <pc:grpChg chg="del">
          <ac:chgData name="用 共" userId="674416862f0b68f3" providerId="LiveId" clId="{BF312F67-60FC-4168-BA91-262C5CD141F3}" dt="2022-11-17T16:51:31.646" v="7196" actId="478"/>
          <ac:grpSpMkLst>
            <pc:docMk/>
            <pc:sldMk cId="1084636728" sldId="332"/>
            <ac:grpSpMk id="12" creationId="{B5077755-2F10-F57A-75FC-D59272210BA7}"/>
          </ac:grpSpMkLst>
        </pc:grpChg>
      </pc:sldChg>
      <pc:sldChg chg="addSp delSp modSp add mod ord">
        <pc:chgData name="用 共" userId="674416862f0b68f3" providerId="LiveId" clId="{BF312F67-60FC-4168-BA91-262C5CD141F3}" dt="2022-11-17T16:59:48.391" v="7476" actId="167"/>
        <pc:sldMkLst>
          <pc:docMk/>
          <pc:sldMk cId="4141798485" sldId="333"/>
        </pc:sldMkLst>
        <pc:spChg chg="del">
          <ac:chgData name="用 共" userId="674416862f0b68f3" providerId="LiveId" clId="{BF312F67-60FC-4168-BA91-262C5CD141F3}" dt="2022-11-17T16:54:13.285" v="7285" actId="478"/>
          <ac:spMkLst>
            <pc:docMk/>
            <pc:sldMk cId="4141798485" sldId="333"/>
            <ac:spMk id="2" creationId="{BE23359A-8CC7-8856-0BE8-E994461AC492}"/>
          </ac:spMkLst>
        </pc:spChg>
        <pc:spChg chg="mod">
          <ac:chgData name="用 共" userId="674416862f0b68f3" providerId="LiveId" clId="{BF312F67-60FC-4168-BA91-262C5CD141F3}" dt="2022-11-17T16:53:50.189" v="7282"/>
          <ac:spMkLst>
            <pc:docMk/>
            <pc:sldMk cId="4141798485" sldId="333"/>
            <ac:spMk id="5" creationId="{A1EE631F-F4DC-0E9E-E2C5-A37D14473E8F}"/>
          </ac:spMkLst>
        </pc:spChg>
        <pc:spChg chg="del">
          <ac:chgData name="用 共" userId="674416862f0b68f3" providerId="LiveId" clId="{BF312F67-60FC-4168-BA91-262C5CD141F3}" dt="2022-11-17T16:59:44.988" v="7474" actId="478"/>
          <ac:spMkLst>
            <pc:docMk/>
            <pc:sldMk cId="4141798485" sldId="333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3:50.189" v="7282"/>
          <ac:spMkLst>
            <pc:docMk/>
            <pc:sldMk cId="4141798485" sldId="333"/>
            <ac:spMk id="7" creationId="{D787B2C3-1D49-D986-825B-1D9D08874AB4}"/>
          </ac:spMkLst>
        </pc:spChg>
        <pc:spChg chg="mod">
          <ac:chgData name="用 共" userId="674416862f0b68f3" providerId="LiveId" clId="{BF312F67-60FC-4168-BA91-262C5CD141F3}" dt="2022-11-17T16:53:19.906" v="7277" actId="207"/>
          <ac:spMkLst>
            <pc:docMk/>
            <pc:sldMk cId="4141798485" sldId="333"/>
            <ac:spMk id="8" creationId="{B7A0E4CC-7E71-668F-6B64-399718181E41}"/>
          </ac:spMkLst>
        </pc:spChg>
        <pc:spChg chg="del mod">
          <ac:chgData name="用 共" userId="674416862f0b68f3" providerId="LiveId" clId="{BF312F67-60FC-4168-BA91-262C5CD141F3}" dt="2022-11-17T16:53:55.844" v="7284" actId="478"/>
          <ac:spMkLst>
            <pc:docMk/>
            <pc:sldMk cId="4141798485" sldId="333"/>
            <ac:spMk id="13" creationId="{0DC4391E-4CF1-3C1C-30A6-87D6C1D2292F}"/>
          </ac:spMkLst>
        </pc:spChg>
        <pc:spChg chg="mod">
          <ac:chgData name="用 共" userId="674416862f0b68f3" providerId="LiveId" clId="{BF312F67-60FC-4168-BA91-262C5CD141F3}" dt="2022-11-17T16:53:50.189" v="7282"/>
          <ac:spMkLst>
            <pc:docMk/>
            <pc:sldMk cId="4141798485" sldId="333"/>
            <ac:spMk id="16" creationId="{119C130C-42EF-8158-7480-46FB98C5EEBC}"/>
          </ac:spMkLst>
        </pc:spChg>
        <pc:spChg chg="add mod ord">
          <ac:chgData name="用 共" userId="674416862f0b68f3" providerId="LiveId" clId="{BF312F67-60FC-4168-BA91-262C5CD141F3}" dt="2022-11-17T16:59:48.391" v="7476" actId="167"/>
          <ac:spMkLst>
            <pc:docMk/>
            <pc:sldMk cId="4141798485" sldId="333"/>
            <ac:spMk id="17" creationId="{52419350-56D3-9E16-1083-51764EF6A10B}"/>
          </ac:spMkLst>
        </pc:spChg>
        <pc:grpChg chg="add mod ord">
          <ac:chgData name="用 共" userId="674416862f0b68f3" providerId="LiveId" clId="{BF312F67-60FC-4168-BA91-262C5CD141F3}" dt="2022-11-17T16:53:53.114" v="7283" actId="167"/>
          <ac:grpSpMkLst>
            <pc:docMk/>
            <pc:sldMk cId="4141798485" sldId="333"/>
            <ac:grpSpMk id="3" creationId="{3A131D92-C9DE-5E0F-CA47-A0034E92B10A}"/>
          </ac:grpSpMkLst>
        </pc:grpChg>
        <pc:grpChg chg="del">
          <ac:chgData name="用 共" userId="674416862f0b68f3" providerId="LiveId" clId="{BF312F67-60FC-4168-BA91-262C5CD141F3}" dt="2022-11-17T16:53:49.985" v="7281" actId="478"/>
          <ac:grpSpMkLst>
            <pc:docMk/>
            <pc:sldMk cId="4141798485" sldId="333"/>
            <ac:grpSpMk id="23" creationId="{0D26DDFA-5705-2A94-2572-C7E2DBFED66B}"/>
          </ac:grpSpMkLst>
        </pc:grpChg>
      </pc:sldChg>
      <pc:sldChg chg="addSp delSp modSp add mod">
        <pc:chgData name="用 共" userId="674416862f0b68f3" providerId="LiveId" clId="{BF312F67-60FC-4168-BA91-262C5CD141F3}" dt="2022-11-17T16:59:54.825" v="7479" actId="167"/>
        <pc:sldMkLst>
          <pc:docMk/>
          <pc:sldMk cId="2910578312" sldId="334"/>
        </pc:sldMkLst>
        <pc:spChg chg="del">
          <ac:chgData name="用 共" userId="674416862f0b68f3" providerId="LiveId" clId="{BF312F67-60FC-4168-BA91-262C5CD141F3}" dt="2022-11-17T16:59:52.795" v="7477" actId="478"/>
          <ac:spMkLst>
            <pc:docMk/>
            <pc:sldMk cId="2910578312" sldId="334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5:01.059" v="7288"/>
          <ac:spMkLst>
            <pc:docMk/>
            <pc:sldMk cId="2910578312" sldId="334"/>
            <ac:spMk id="13" creationId="{0930DD52-2545-591A-93BA-A072F3C80693}"/>
          </ac:spMkLst>
        </pc:spChg>
        <pc:spChg chg="mod">
          <ac:chgData name="用 共" userId="674416862f0b68f3" providerId="LiveId" clId="{BF312F67-60FC-4168-BA91-262C5CD141F3}" dt="2022-11-17T16:55:01.059" v="7288"/>
          <ac:spMkLst>
            <pc:docMk/>
            <pc:sldMk cId="2910578312" sldId="334"/>
            <ac:spMk id="17" creationId="{9D944DCF-E4CC-C47E-08B3-C92706E70091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18" creationId="{F2DF5728-4B2F-B445-1B62-324D807ACFCC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19" creationId="{B6973A81-BD13-750A-2E5A-97B0B14D62DB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0" creationId="{66D65328-5035-FFBF-A623-2A61029B31B0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1" creationId="{370C0798-7BEE-0786-6591-74F673127AA1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2" creationId="{88BA027B-D571-CF5B-3488-8347C2A9D832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3" creationId="{ED43EA01-A27D-243C-450A-D60EF3BB8495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4" creationId="{EA85C3B1-0108-CCB4-C6E7-53979CE27381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5" creationId="{EF053C70-A66B-2204-9721-5D78350EB34F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6" creationId="{FD2CF542-B618-C1B9-9F63-95CDB9367E98}"/>
          </ac:spMkLst>
        </pc:spChg>
        <pc:spChg chg="del">
          <ac:chgData name="用 共" userId="674416862f0b68f3" providerId="LiveId" clId="{BF312F67-60FC-4168-BA91-262C5CD141F3}" dt="2022-11-17T16:56:54.122" v="7358" actId="478"/>
          <ac:spMkLst>
            <pc:docMk/>
            <pc:sldMk cId="2910578312" sldId="334"/>
            <ac:spMk id="29" creationId="{D849903C-4236-E189-2959-14D6272165CD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30" creationId="{5CB9BFEC-FB6C-2A87-2E4B-2B596C88A54C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31" creationId="{67A0F938-BB7E-6F23-ACE5-E53BF333D833}"/>
          </ac:spMkLst>
        </pc:spChg>
        <pc:spChg chg="mod">
          <ac:chgData name="用 共" userId="674416862f0b68f3" providerId="LiveId" clId="{BF312F67-60FC-4168-BA91-262C5CD141F3}" dt="2022-11-17T16:56:48.664" v="7356" actId="207"/>
          <ac:spMkLst>
            <pc:docMk/>
            <pc:sldMk cId="2910578312" sldId="334"/>
            <ac:spMk id="35" creationId="{D1494887-BBB7-5798-170D-3CF5DD8D4F5B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36" creationId="{DA9D5252-436A-D78E-8D97-B525AC65A467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37" creationId="{2549ECEF-3B01-6884-8E5A-0CF88655E619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38" creationId="{06408647-6815-2D39-A0B8-C6E47AE1CC31}"/>
          </ac:spMkLst>
        </pc:spChg>
        <pc:spChg chg="mod">
          <ac:chgData name="用 共" userId="674416862f0b68f3" providerId="LiveId" clId="{BF312F67-60FC-4168-BA91-262C5CD141F3}" dt="2022-11-17T16:56:48.664" v="7356" actId="207"/>
          <ac:spMkLst>
            <pc:docMk/>
            <pc:sldMk cId="2910578312" sldId="334"/>
            <ac:spMk id="39" creationId="{E8660E26-8028-AB6B-8C36-A06EA80CEC9E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0" creationId="{3751E0B0-387D-67C8-6022-CB93470DFEB7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1" creationId="{BF325E8F-1757-72A2-44F8-FA082042A80E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2" creationId="{AA58BD64-8FB8-6ABF-B7BA-BFCBA91F44FC}"/>
          </ac:spMkLst>
        </pc:spChg>
        <pc:spChg chg="mod">
          <ac:chgData name="用 共" userId="674416862f0b68f3" providerId="LiveId" clId="{BF312F67-60FC-4168-BA91-262C5CD141F3}" dt="2022-11-17T16:56:48.664" v="7356" actId="207"/>
          <ac:spMkLst>
            <pc:docMk/>
            <pc:sldMk cId="2910578312" sldId="334"/>
            <ac:spMk id="43" creationId="{34666D83-8B44-FEFE-6AC4-1550A24B4BEF}"/>
          </ac:spMkLst>
        </pc:spChg>
        <pc:spChg chg="mod">
          <ac:chgData name="用 共" userId="674416862f0b68f3" providerId="LiveId" clId="{BF312F67-60FC-4168-BA91-262C5CD141F3}" dt="2022-11-17T16:56:55.583" v="7359" actId="20577"/>
          <ac:spMkLst>
            <pc:docMk/>
            <pc:sldMk cId="2910578312" sldId="334"/>
            <ac:spMk id="44" creationId="{E161682F-3F78-1B0A-67C5-C5CA5C3608A3}"/>
          </ac:spMkLst>
        </pc:spChg>
        <pc:spChg chg="mod">
          <ac:chgData name="用 共" userId="674416862f0b68f3" providerId="LiveId" clId="{BF312F67-60FC-4168-BA91-262C5CD141F3}" dt="2022-11-17T16:56:56.961" v="7360" actId="20577"/>
          <ac:spMkLst>
            <pc:docMk/>
            <pc:sldMk cId="2910578312" sldId="334"/>
            <ac:spMk id="45" creationId="{091FA925-8C8E-2638-89E0-798EEBBD0417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6" creationId="{9D6AF8B9-DC7D-0346-4160-3FC4B2989C05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7" creationId="{B944A621-3868-4394-190C-E1E4A5C44179}"/>
          </ac:spMkLst>
        </pc:spChg>
        <pc:spChg chg="add mod">
          <ac:chgData name="用 共" userId="674416862f0b68f3" providerId="LiveId" clId="{BF312F67-60FC-4168-BA91-262C5CD141F3}" dt="2022-11-17T16:56:32.017" v="7355" actId="1076"/>
          <ac:spMkLst>
            <pc:docMk/>
            <pc:sldMk cId="2910578312" sldId="334"/>
            <ac:spMk id="48" creationId="{E66D1830-CC4F-95A9-BEA3-7E1402639EB5}"/>
          </ac:spMkLst>
        </pc:spChg>
        <pc:spChg chg="add mod ord">
          <ac:chgData name="用 共" userId="674416862f0b68f3" providerId="LiveId" clId="{BF312F67-60FC-4168-BA91-262C5CD141F3}" dt="2022-11-17T16:59:54.825" v="7479" actId="167"/>
          <ac:spMkLst>
            <pc:docMk/>
            <pc:sldMk cId="2910578312" sldId="334"/>
            <ac:spMk id="49" creationId="{B67FD950-8BCB-AB1F-15B0-3F87B7C9BC96}"/>
          </ac:spMkLst>
        </pc:spChg>
        <pc:grpChg chg="add mod">
          <ac:chgData name="用 共" userId="674416862f0b68f3" providerId="LiveId" clId="{BF312F67-60FC-4168-BA91-262C5CD141F3}" dt="2022-11-17T16:55:02.222" v="7289" actId="164"/>
          <ac:grpSpMkLst>
            <pc:docMk/>
            <pc:sldMk cId="2910578312" sldId="334"/>
            <ac:grpSpMk id="2" creationId="{512D9D32-69E8-9E70-0444-66927A047DBE}"/>
          </ac:grpSpMkLst>
        </pc:grpChg>
        <pc:grpChg chg="del">
          <ac:chgData name="用 共" userId="674416862f0b68f3" providerId="LiveId" clId="{BF312F67-60FC-4168-BA91-262C5CD141F3}" dt="2022-11-17T16:56:53.334" v="7357" actId="478"/>
          <ac:grpSpMkLst>
            <pc:docMk/>
            <pc:sldMk cId="2910578312" sldId="334"/>
            <ac:grpSpMk id="3" creationId="{3A131D92-C9DE-5E0F-CA47-A0034E92B10A}"/>
          </ac:grpSpMkLst>
        </pc:grpChg>
        <pc:grpChg chg="add del mod">
          <ac:chgData name="用 共" userId="674416862f0b68f3" providerId="LiveId" clId="{BF312F67-60FC-4168-BA91-262C5CD141F3}" dt="2022-11-17T16:55:12.848" v="7292" actId="21"/>
          <ac:grpSpMkLst>
            <pc:docMk/>
            <pc:sldMk cId="2910578312" sldId="334"/>
            <ac:grpSpMk id="32" creationId="{820CC0B3-75A2-3BD6-A28E-9B4F677DA8ED}"/>
          </ac:grpSpMkLst>
        </pc:grpChg>
        <pc:grpChg chg="add mod">
          <ac:chgData name="用 共" userId="674416862f0b68f3" providerId="LiveId" clId="{BF312F67-60FC-4168-BA91-262C5CD141F3}" dt="2022-11-17T16:55:32.449" v="7295" actId="1076"/>
          <ac:grpSpMkLst>
            <pc:docMk/>
            <pc:sldMk cId="2910578312" sldId="334"/>
            <ac:grpSpMk id="33" creationId="{1548D423-74E3-F28B-6F3B-8C95CE1B204D}"/>
          </ac:grpSpMkLst>
        </pc:grpChg>
        <pc:grpChg chg="mod">
          <ac:chgData name="用 共" userId="674416862f0b68f3" providerId="LiveId" clId="{BF312F67-60FC-4168-BA91-262C5CD141F3}" dt="2022-11-17T16:55:15.666" v="7293"/>
          <ac:grpSpMkLst>
            <pc:docMk/>
            <pc:sldMk cId="2910578312" sldId="334"/>
            <ac:grpSpMk id="34" creationId="{E64AEB43-0C88-48C6-DE2F-0BE6D706C707}"/>
          </ac:grpSpMkLst>
        </pc:grpChg>
      </pc:sldChg>
      <pc:sldChg chg="add del ord">
        <pc:chgData name="用 共" userId="674416862f0b68f3" providerId="LiveId" clId="{BF312F67-60FC-4168-BA91-262C5CD141F3}" dt="2022-11-17T16:57:26.040" v="7369" actId="47"/>
        <pc:sldMkLst>
          <pc:docMk/>
          <pc:sldMk cId="3040942580" sldId="335"/>
        </pc:sldMkLst>
      </pc:sldChg>
      <pc:sldChg chg="addSp delSp modSp add mod ord">
        <pc:chgData name="用 共" userId="674416862f0b68f3" providerId="LiveId" clId="{BF312F67-60FC-4168-BA91-262C5CD141F3}" dt="2022-11-17T16:59:59.243" v="7482" actId="167"/>
        <pc:sldMkLst>
          <pc:docMk/>
          <pc:sldMk cId="165783976" sldId="336"/>
        </pc:sldMkLst>
        <pc:spChg chg="del">
          <ac:chgData name="用 共" userId="674416862f0b68f3" providerId="LiveId" clId="{BF312F67-60FC-4168-BA91-262C5CD141F3}" dt="2022-11-17T16:57:36.551" v="7372" actId="478"/>
          <ac:spMkLst>
            <pc:docMk/>
            <pc:sldMk cId="165783976" sldId="336"/>
            <ac:spMk id="2" creationId="{BE23359A-8CC7-8856-0BE8-E994461AC492}"/>
          </ac:spMkLst>
        </pc:spChg>
        <pc:spChg chg="add mod ord">
          <ac:chgData name="用 共" userId="674416862f0b68f3" providerId="LiveId" clId="{BF312F67-60FC-4168-BA91-262C5CD141F3}" dt="2022-11-17T16:59:59.243" v="7482" actId="167"/>
          <ac:spMkLst>
            <pc:docMk/>
            <pc:sldMk cId="165783976" sldId="336"/>
            <ac:spMk id="3" creationId="{9CEFF093-0B6B-BBBF-913D-9F2748B3860D}"/>
          </ac:spMkLst>
        </pc:spChg>
        <pc:spChg chg="del">
          <ac:chgData name="用 共" userId="674416862f0b68f3" providerId="LiveId" clId="{BF312F67-60FC-4168-BA91-262C5CD141F3}" dt="2022-11-17T16:59:57.084" v="7480" actId="478"/>
          <ac:spMkLst>
            <pc:docMk/>
            <pc:sldMk cId="165783976" sldId="336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7:30.514" v="7370" actId="207"/>
          <ac:spMkLst>
            <pc:docMk/>
            <pc:sldMk cId="165783976" sldId="336"/>
            <ac:spMk id="8" creationId="{B7A0E4CC-7E71-668F-6B64-399718181E41}"/>
          </ac:spMkLst>
        </pc:spChg>
        <pc:spChg chg="mod">
          <ac:chgData name="用 共" userId="674416862f0b68f3" providerId="LiveId" clId="{BF312F67-60FC-4168-BA91-262C5CD141F3}" dt="2022-11-17T16:57:33.765" v="7371" actId="207"/>
          <ac:spMkLst>
            <pc:docMk/>
            <pc:sldMk cId="165783976" sldId="336"/>
            <ac:spMk id="13" creationId="{0DC4391E-4CF1-3C1C-30A6-87D6C1D2292F}"/>
          </ac:spMkLst>
        </pc:spChg>
      </pc:sldChg>
      <pc:sldChg chg="addSp delSp modSp add mod">
        <pc:chgData name="用 共" userId="674416862f0b68f3" providerId="LiveId" clId="{BF312F67-60FC-4168-BA91-262C5CD141F3}" dt="2022-11-17T17:00:03.267" v="7485" actId="167"/>
        <pc:sldMkLst>
          <pc:docMk/>
          <pc:sldMk cId="1401428464" sldId="337"/>
        </pc:sldMkLst>
        <pc:spChg chg="add mod">
          <ac:chgData name="用 共" userId="674416862f0b68f3" providerId="LiveId" clId="{BF312F67-60FC-4168-BA91-262C5CD141F3}" dt="2022-11-17T16:58:47.670" v="7451" actId="12788"/>
          <ac:spMkLst>
            <pc:docMk/>
            <pc:sldMk cId="1401428464" sldId="337"/>
            <ac:spMk id="3" creationId="{74C64D4A-1654-47F3-8CDB-F859715FC223}"/>
          </ac:spMkLst>
        </pc:spChg>
        <pc:spChg chg="add mod ord">
          <ac:chgData name="用 共" userId="674416862f0b68f3" providerId="LiveId" clId="{BF312F67-60FC-4168-BA91-262C5CD141F3}" dt="2022-11-17T17:00:03.267" v="7485" actId="167"/>
          <ac:spMkLst>
            <pc:docMk/>
            <pc:sldMk cId="1401428464" sldId="337"/>
            <ac:spMk id="5" creationId="{542518D0-05EC-ACCD-6A28-7681250EB42A}"/>
          </ac:spMkLst>
        </pc:spChg>
        <pc:spChg chg="del">
          <ac:chgData name="用 共" userId="674416862f0b68f3" providerId="LiveId" clId="{BF312F67-60FC-4168-BA91-262C5CD141F3}" dt="2022-11-17T17:00:01.516" v="7483" actId="478"/>
          <ac:spMkLst>
            <pc:docMk/>
            <pc:sldMk cId="1401428464" sldId="337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8" creationId="{B7A0E4CC-7E71-668F-6B64-399718181E41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9" creationId="{41445A5A-1119-B8A0-A050-EBC5D948875D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0" creationId="{2179BE4C-476A-88D4-F214-56F3BBE5E68C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3" creationId="{0DC4391E-4CF1-3C1C-30A6-87D6C1D2292F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4" creationId="{FDE964A1-FC7B-D214-0255-742A20EBC1A9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5" creationId="{CFCF4394-EA09-1230-D9BD-D0C7A68696E0}"/>
          </ac:spMkLst>
        </pc:spChg>
        <pc:spChg chg="mod topLvl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27" creationId="{3B210387-B0A7-F999-CBED-C4E67401FBF6}"/>
          </ac:spMkLst>
        </pc:spChg>
        <pc:spChg chg="mod topLvl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28" creationId="{F03CFC59-3EC0-0A10-88CB-ED663FDA6BCD}"/>
          </ac:spMkLst>
        </pc:spChg>
        <pc:spChg chg="del">
          <ac:chgData name="用 共" userId="674416862f0b68f3" providerId="LiveId" clId="{BF312F67-60FC-4168-BA91-262C5CD141F3}" dt="2022-11-17T16:57:52.172" v="7374" actId="478"/>
          <ac:spMkLst>
            <pc:docMk/>
            <pc:sldMk cId="1401428464" sldId="337"/>
            <ac:spMk id="29" creationId="{D849903C-4236-E189-2959-14D6272165CD}"/>
          </ac:spMkLst>
        </pc:spChg>
        <pc:grpChg chg="add del mod">
          <ac:chgData name="用 共" userId="674416862f0b68f3" providerId="LiveId" clId="{BF312F67-60FC-4168-BA91-262C5CD141F3}" dt="2022-11-17T16:58:12.052" v="7379" actId="165"/>
          <ac:grpSpMkLst>
            <pc:docMk/>
            <pc:sldMk cId="1401428464" sldId="337"/>
            <ac:grpSpMk id="2" creationId="{C69C1FCB-8CA7-9883-48F8-2632E54A6D22}"/>
          </ac:grpSpMkLst>
        </pc:grpChg>
        <pc:grpChg chg="mod topLvl">
          <ac:chgData name="用 共" userId="674416862f0b68f3" providerId="LiveId" clId="{BF312F67-60FC-4168-BA91-262C5CD141F3}" dt="2022-11-17T16:58:12.052" v="7379" actId="165"/>
          <ac:grpSpMkLst>
            <pc:docMk/>
            <pc:sldMk cId="1401428464" sldId="337"/>
            <ac:grpSpMk id="11" creationId="{01D84B08-9128-B4AE-1327-C0A3ACB65F51}"/>
          </ac:grpSpMkLst>
        </pc:grpChg>
        <pc:grpChg chg="mod topLvl">
          <ac:chgData name="用 共" userId="674416862f0b68f3" providerId="LiveId" clId="{BF312F67-60FC-4168-BA91-262C5CD141F3}" dt="2022-11-17T16:58:12.052" v="7379" actId="165"/>
          <ac:grpSpMkLst>
            <pc:docMk/>
            <pc:sldMk cId="1401428464" sldId="337"/>
            <ac:grpSpMk id="12" creationId="{B5077755-2F10-F57A-75FC-D59272210BA7}"/>
          </ac:grpSpMkLst>
        </pc:grpChg>
        <pc:grpChg chg="del">
          <ac:chgData name="用 共" userId="674416862f0b68f3" providerId="LiveId" clId="{BF312F67-60FC-4168-BA91-262C5CD141F3}" dt="2022-11-17T16:57:52.172" v="7374" actId="478"/>
          <ac:grpSpMkLst>
            <pc:docMk/>
            <pc:sldMk cId="1401428464" sldId="337"/>
            <ac:grpSpMk id="23" creationId="{0D26DDFA-5705-2A94-2572-C7E2DBFED66B}"/>
          </ac:grpSpMkLst>
        </pc:grpChg>
      </pc:sldChg>
      <pc:sldChg chg="addSp modSp add del mod">
        <pc:chgData name="用 共" userId="674416862f0b68f3" providerId="LiveId" clId="{BF312F67-60FC-4168-BA91-262C5CD141F3}" dt="2022-11-17T17:11:12.951" v="7654" actId="47"/>
        <pc:sldMkLst>
          <pc:docMk/>
          <pc:sldMk cId="3866232468" sldId="338"/>
        </pc:sldMkLst>
        <pc:spChg chg="add mod">
          <ac:chgData name="用 共" userId="674416862f0b68f3" providerId="LiveId" clId="{BF312F67-60FC-4168-BA91-262C5CD141F3}" dt="2022-11-17T17:04:03.990" v="7498" actId="1076"/>
          <ac:spMkLst>
            <pc:docMk/>
            <pc:sldMk cId="3866232468" sldId="338"/>
            <ac:spMk id="5" creationId="{4E893B33-A7B3-F0DF-6801-C79C3964B801}"/>
          </ac:spMkLst>
        </pc:spChg>
        <pc:spChg chg="mod">
          <ac:chgData name="用 共" userId="674416862f0b68f3" providerId="LiveId" clId="{BF312F67-60FC-4168-BA91-262C5CD141F3}" dt="2022-11-17T17:04:27.072" v="7534" actId="14100"/>
          <ac:spMkLst>
            <pc:docMk/>
            <pc:sldMk cId="3866232468" sldId="338"/>
            <ac:spMk id="6" creationId="{FDCB9E13-7638-4ACD-7B31-A75C2C4024B5}"/>
          </ac:spMkLst>
        </pc:spChg>
      </pc:sldChg>
      <pc:sldChg chg="addSp delSp modSp add del mod">
        <pc:chgData name="用 共" userId="674416862f0b68f3" providerId="LiveId" clId="{BF312F67-60FC-4168-BA91-262C5CD141F3}" dt="2022-11-17T17:05:38.365" v="7569" actId="47"/>
        <pc:sldMkLst>
          <pc:docMk/>
          <pc:sldMk cId="2604698696" sldId="339"/>
        </pc:sldMkLst>
        <pc:spChg chg="add mod">
          <ac:chgData name="用 共" userId="674416862f0b68f3" providerId="LiveId" clId="{BF312F67-60FC-4168-BA91-262C5CD141F3}" dt="2022-11-17T17:05:13.561" v="7562" actId="1076"/>
          <ac:spMkLst>
            <pc:docMk/>
            <pc:sldMk cId="2604698696" sldId="339"/>
            <ac:spMk id="5" creationId="{C43CB7F8-DF05-D222-969E-C1842CC2ECD7}"/>
          </ac:spMkLst>
        </pc:spChg>
        <pc:spChg chg="del">
          <ac:chgData name="用 共" userId="674416862f0b68f3" providerId="LiveId" clId="{BF312F67-60FC-4168-BA91-262C5CD141F3}" dt="2022-11-17T17:05:21.716" v="7563" actId="478"/>
          <ac:spMkLst>
            <pc:docMk/>
            <pc:sldMk cId="2604698696" sldId="339"/>
            <ac:spMk id="6" creationId="{FDCB9E13-7638-4ACD-7B31-A75C2C4024B5}"/>
          </ac:spMkLst>
        </pc:spChg>
      </pc:sldChg>
      <pc:sldChg chg="addSp delSp modSp add mod ord modAnim">
        <pc:chgData name="用 共" userId="674416862f0b68f3" providerId="LiveId" clId="{BF312F67-60FC-4168-BA91-262C5CD141F3}" dt="2022-11-17T18:12:01.651" v="8439" actId="13244"/>
        <pc:sldMkLst>
          <pc:docMk/>
          <pc:sldMk cId="571745436" sldId="340"/>
        </pc:sldMkLst>
        <pc:spChg chg="mod">
          <ac:chgData name="用 共" userId="674416862f0b68f3" providerId="LiveId" clId="{BF312F67-60FC-4168-BA91-262C5CD141F3}" dt="2022-11-17T18:11:59.327" v="8436" actId="20577"/>
          <ac:spMkLst>
            <pc:docMk/>
            <pc:sldMk cId="571745436" sldId="34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1:59.854" v="8437" actId="478"/>
          <ac:spMkLst>
            <pc:docMk/>
            <pc:sldMk cId="571745436" sldId="340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7:07:07.270" v="7588" actId="478"/>
          <ac:spMkLst>
            <pc:docMk/>
            <pc:sldMk cId="571745436" sldId="340"/>
            <ac:spMk id="5" creationId="{C43CB7F8-DF05-D222-969E-C1842CC2ECD7}"/>
          </ac:spMkLst>
        </pc:spChg>
        <pc:spChg chg="add del mod">
          <ac:chgData name="用 共" userId="674416862f0b68f3" providerId="LiveId" clId="{BF312F67-60FC-4168-BA91-262C5CD141F3}" dt="2022-11-17T17:06:36.245" v="7579" actId="478"/>
          <ac:spMkLst>
            <pc:docMk/>
            <pc:sldMk cId="571745436" sldId="340"/>
            <ac:spMk id="6" creationId="{0F85AA00-BE31-03FF-EE41-885743F5D4C0}"/>
          </ac:spMkLst>
        </pc:spChg>
        <pc:spChg chg="add del mod">
          <ac:chgData name="用 共" userId="674416862f0b68f3" providerId="LiveId" clId="{BF312F67-60FC-4168-BA91-262C5CD141F3}" dt="2022-11-17T17:06:22.198" v="7575"/>
          <ac:spMkLst>
            <pc:docMk/>
            <pc:sldMk cId="571745436" sldId="340"/>
            <ac:spMk id="7" creationId="{C919EEC1-5D9A-0E0C-C75F-5A5771B2E6AB}"/>
          </ac:spMkLst>
        </pc:spChg>
        <pc:spChg chg="add del mod">
          <ac:chgData name="用 共" userId="674416862f0b68f3" providerId="LiveId" clId="{BF312F67-60FC-4168-BA91-262C5CD141F3}" dt="2022-11-17T17:07:35.402" v="7595" actId="478"/>
          <ac:spMkLst>
            <pc:docMk/>
            <pc:sldMk cId="571745436" sldId="340"/>
            <ac:spMk id="8" creationId="{0C5042BE-67CC-490E-1049-E0F488408144}"/>
          </ac:spMkLst>
        </pc:spChg>
        <pc:spChg chg="add del mod">
          <ac:chgData name="用 共" userId="674416862f0b68f3" providerId="LiveId" clId="{BF312F67-60FC-4168-BA91-262C5CD141F3}" dt="2022-11-17T17:07:10.120" v="7590" actId="478"/>
          <ac:spMkLst>
            <pc:docMk/>
            <pc:sldMk cId="571745436" sldId="340"/>
            <ac:spMk id="9" creationId="{56185BD3-798E-1B65-22C2-7A9EAE90D20E}"/>
          </ac:spMkLst>
        </pc:spChg>
        <pc:spChg chg="add mod">
          <ac:chgData name="用 共" userId="674416862f0b68f3" providerId="LiveId" clId="{BF312F67-60FC-4168-BA91-262C5CD141F3}" dt="2022-11-17T17:07:34.143" v="7594"/>
          <ac:spMkLst>
            <pc:docMk/>
            <pc:sldMk cId="571745436" sldId="340"/>
            <ac:spMk id="10" creationId="{2ABDCDC8-EF7C-FDA1-46D0-2506F191FA7E}"/>
          </ac:spMkLst>
        </pc:spChg>
        <pc:spChg chg="add mod ord">
          <ac:chgData name="用 共" userId="674416862f0b68f3" providerId="LiveId" clId="{BF312F67-60FC-4168-BA91-262C5CD141F3}" dt="2022-11-17T18:12:01.651" v="8439" actId="13244"/>
          <ac:spMkLst>
            <pc:docMk/>
            <pc:sldMk cId="571745436" sldId="340"/>
            <ac:spMk id="11" creationId="{C448C492-41D3-E9EA-04C2-43B1DDC69D5E}"/>
          </ac:spMkLst>
        </pc:spChg>
      </pc:sldChg>
      <pc:sldChg chg="add del">
        <pc:chgData name="用 共" userId="674416862f0b68f3" providerId="LiveId" clId="{BF312F67-60FC-4168-BA91-262C5CD141F3}" dt="2022-11-17T17:05:28.104" v="7565" actId="47"/>
        <pc:sldMkLst>
          <pc:docMk/>
          <pc:sldMk cId="3645713304" sldId="340"/>
        </pc:sldMkLst>
      </pc:sldChg>
      <pc:sldChg chg="addSp delSp modSp add mod ord">
        <pc:chgData name="用 共" userId="674416862f0b68f3" providerId="LiveId" clId="{BF312F67-60FC-4168-BA91-262C5CD141F3}" dt="2022-11-17T18:12:09.959" v="8444" actId="13244"/>
        <pc:sldMkLst>
          <pc:docMk/>
          <pc:sldMk cId="3369074523" sldId="341"/>
        </pc:sldMkLst>
        <pc:spChg chg="mod">
          <ac:chgData name="用 共" userId="674416862f0b68f3" providerId="LiveId" clId="{BF312F67-60FC-4168-BA91-262C5CD141F3}" dt="2022-11-17T18:12:07.583" v="8441" actId="20577"/>
          <ac:spMkLst>
            <pc:docMk/>
            <pc:sldMk cId="3369074523" sldId="34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0:05.814" v="7607" actId="1076"/>
          <ac:spMkLst>
            <pc:docMk/>
            <pc:sldMk cId="3369074523" sldId="341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08.238" v="8442" actId="478"/>
          <ac:spMkLst>
            <pc:docMk/>
            <pc:sldMk cId="3369074523" sldId="341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7:07:26.309" v="7592" actId="1076"/>
          <ac:spMkLst>
            <pc:docMk/>
            <pc:sldMk cId="3369074523" sldId="341"/>
            <ac:spMk id="5" creationId="{C43CB7F8-DF05-D222-969E-C1842CC2ECD7}"/>
          </ac:spMkLst>
        </pc:spChg>
        <pc:spChg chg="mod">
          <ac:chgData name="用 共" userId="674416862f0b68f3" providerId="LiveId" clId="{BF312F67-60FC-4168-BA91-262C5CD141F3}" dt="2022-11-17T17:10:00.784" v="7606" actId="1076"/>
          <ac:spMkLst>
            <pc:docMk/>
            <pc:sldMk cId="3369074523" sldId="341"/>
            <ac:spMk id="6" creationId="{0F85AA00-BE31-03FF-EE41-885743F5D4C0}"/>
          </ac:spMkLst>
        </pc:spChg>
        <pc:spChg chg="add mod ord">
          <ac:chgData name="用 共" userId="674416862f0b68f3" providerId="LiveId" clId="{BF312F67-60FC-4168-BA91-262C5CD141F3}" dt="2022-11-17T18:12:09.959" v="8444" actId="13244"/>
          <ac:spMkLst>
            <pc:docMk/>
            <pc:sldMk cId="3369074523" sldId="341"/>
            <ac:spMk id="7" creationId="{98A0CBDB-A83F-5295-A43A-C5BF9ABABA8D}"/>
          </ac:spMkLst>
        </pc:spChg>
      </pc:sldChg>
      <pc:sldChg chg="addSp delSp modSp add mod ord">
        <pc:chgData name="用 共" userId="674416862f0b68f3" providerId="LiveId" clId="{BF312F67-60FC-4168-BA91-262C5CD141F3}" dt="2022-11-17T18:12:15.358" v="8449" actId="13244"/>
        <pc:sldMkLst>
          <pc:docMk/>
          <pc:sldMk cId="1476188216" sldId="342"/>
        </pc:sldMkLst>
        <pc:spChg chg="mod">
          <ac:chgData name="用 共" userId="674416862f0b68f3" providerId="LiveId" clId="{BF312F67-60FC-4168-BA91-262C5CD141F3}" dt="2022-11-17T18:12:12.527" v="8446" actId="20577"/>
          <ac:spMkLst>
            <pc:docMk/>
            <pc:sldMk cId="1476188216" sldId="34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2:13.310" v="8447" actId="478"/>
          <ac:spMkLst>
            <pc:docMk/>
            <pc:sldMk cId="1476188216" sldId="342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7:11:02.352" v="7653" actId="14100"/>
          <ac:spMkLst>
            <pc:docMk/>
            <pc:sldMk cId="1476188216" sldId="342"/>
            <ac:spMk id="7" creationId="{E97680BF-72D0-A92D-2341-8644418A3920}"/>
          </ac:spMkLst>
        </pc:spChg>
        <pc:spChg chg="add mod ord">
          <ac:chgData name="用 共" userId="674416862f0b68f3" providerId="LiveId" clId="{BF312F67-60FC-4168-BA91-262C5CD141F3}" dt="2022-11-17T18:12:15.358" v="8449" actId="13244"/>
          <ac:spMkLst>
            <pc:docMk/>
            <pc:sldMk cId="1476188216" sldId="342"/>
            <ac:spMk id="8" creationId="{F7344EE7-EDB6-77C2-6B85-0F52E3FDDBC3}"/>
          </ac:spMkLst>
        </pc:spChg>
      </pc:sldChg>
      <pc:sldChg chg="addSp delSp modSp add mod ord">
        <pc:chgData name="用 共" userId="674416862f0b68f3" providerId="LiveId" clId="{BF312F67-60FC-4168-BA91-262C5CD141F3}" dt="2022-11-17T18:12:20.759" v="8454" actId="13244"/>
        <pc:sldMkLst>
          <pc:docMk/>
          <pc:sldMk cId="2442962372" sldId="343"/>
        </pc:sldMkLst>
        <pc:spChg chg="mod">
          <ac:chgData name="用 共" userId="674416862f0b68f3" providerId="LiveId" clId="{BF312F67-60FC-4168-BA91-262C5CD141F3}" dt="2022-11-17T18:12:17.391" v="8451" actId="20577"/>
          <ac:spMkLst>
            <pc:docMk/>
            <pc:sldMk cId="2442962372" sldId="34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2:48.414" v="7752" actId="13926"/>
          <ac:spMkLst>
            <pc:docMk/>
            <pc:sldMk cId="2442962372" sldId="343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17.935" v="8452" actId="478"/>
          <ac:spMkLst>
            <pc:docMk/>
            <pc:sldMk cId="2442962372" sldId="343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7:11:32.361" v="7656" actId="1076"/>
          <ac:spMkLst>
            <pc:docMk/>
            <pc:sldMk cId="2442962372" sldId="343"/>
            <ac:spMk id="5" creationId="{C43CB7F8-DF05-D222-969E-C1842CC2ECD7}"/>
          </ac:spMkLst>
        </pc:spChg>
        <pc:spChg chg="mod">
          <ac:chgData name="用 共" userId="674416862f0b68f3" providerId="LiveId" clId="{BF312F67-60FC-4168-BA91-262C5CD141F3}" dt="2022-11-17T17:11:32.361" v="7656" actId="1076"/>
          <ac:spMkLst>
            <pc:docMk/>
            <pc:sldMk cId="2442962372" sldId="343"/>
            <ac:spMk id="6" creationId="{0F85AA00-BE31-03FF-EE41-885743F5D4C0}"/>
          </ac:spMkLst>
        </pc:spChg>
        <pc:spChg chg="mod">
          <ac:chgData name="用 共" userId="674416862f0b68f3" providerId="LiveId" clId="{BF312F67-60FC-4168-BA91-262C5CD141F3}" dt="2022-11-17T17:11:32.361" v="7656" actId="1076"/>
          <ac:spMkLst>
            <pc:docMk/>
            <pc:sldMk cId="2442962372" sldId="343"/>
            <ac:spMk id="7" creationId="{E97680BF-72D0-A92D-2341-8644418A3920}"/>
          </ac:spMkLst>
        </pc:spChg>
        <pc:spChg chg="add mod">
          <ac:chgData name="用 共" userId="674416862f0b68f3" providerId="LiveId" clId="{BF312F67-60FC-4168-BA91-262C5CD141F3}" dt="2022-11-17T17:12:40.717" v="7750" actId="1076"/>
          <ac:spMkLst>
            <pc:docMk/>
            <pc:sldMk cId="2442962372" sldId="343"/>
            <ac:spMk id="8" creationId="{1AC4FF90-4FCF-AD78-2778-474254AA813E}"/>
          </ac:spMkLst>
        </pc:spChg>
        <pc:spChg chg="add mod ord">
          <ac:chgData name="用 共" userId="674416862f0b68f3" providerId="LiveId" clId="{BF312F67-60FC-4168-BA91-262C5CD141F3}" dt="2022-11-17T18:12:20.759" v="8454" actId="13244"/>
          <ac:spMkLst>
            <pc:docMk/>
            <pc:sldMk cId="2442962372" sldId="343"/>
            <ac:spMk id="9" creationId="{5F97BAEF-04C9-A88F-45AD-E2C48EFC4872}"/>
          </ac:spMkLst>
        </pc:spChg>
      </pc:sldChg>
      <pc:sldChg chg="addSp delSp modSp add mod ord">
        <pc:chgData name="用 共" userId="674416862f0b68f3" providerId="LiveId" clId="{BF312F67-60FC-4168-BA91-262C5CD141F3}" dt="2022-11-17T18:12:28.187" v="8461" actId="13244"/>
        <pc:sldMkLst>
          <pc:docMk/>
          <pc:sldMk cId="2444737290" sldId="344"/>
        </pc:sldMkLst>
        <pc:spChg chg="mod">
          <ac:chgData name="用 共" userId="674416862f0b68f3" providerId="LiveId" clId="{BF312F67-60FC-4168-BA91-262C5CD141F3}" dt="2022-11-17T18:12:24.143" v="8456" actId="20577"/>
          <ac:spMkLst>
            <pc:docMk/>
            <pc:sldMk cId="2444737290" sldId="34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4:28.749" v="7764" actId="13926"/>
          <ac:spMkLst>
            <pc:docMk/>
            <pc:sldMk cId="2444737290" sldId="344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24.832" v="8457" actId="478"/>
          <ac:spMkLst>
            <pc:docMk/>
            <pc:sldMk cId="2444737290" sldId="344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12:28.187" v="8461" actId="13244"/>
          <ac:spMkLst>
            <pc:docMk/>
            <pc:sldMk cId="2444737290" sldId="344"/>
            <ac:spMk id="5" creationId="{9EC476E5-CAF8-6D4A-E446-AD885F602DAE}"/>
          </ac:spMkLst>
        </pc:spChg>
        <pc:spChg chg="mod ord">
          <ac:chgData name="用 共" userId="674416862f0b68f3" providerId="LiveId" clId="{BF312F67-60FC-4168-BA91-262C5CD141F3}" dt="2022-11-17T18:12:27.556" v="8460" actId="13244"/>
          <ac:spMkLst>
            <pc:docMk/>
            <pc:sldMk cId="2444737290" sldId="344"/>
            <ac:spMk id="6" creationId="{45A827C9-3C92-3DBF-A52C-F771C82479BA}"/>
          </ac:spMkLst>
        </pc:spChg>
      </pc:sldChg>
      <pc:sldChg chg="addSp delSp modSp add mod ord">
        <pc:chgData name="用 共" userId="674416862f0b68f3" providerId="LiveId" clId="{BF312F67-60FC-4168-BA91-262C5CD141F3}" dt="2022-11-17T18:12:34.079" v="8466" actId="13244"/>
        <pc:sldMkLst>
          <pc:docMk/>
          <pc:sldMk cId="1401379238" sldId="345"/>
        </pc:sldMkLst>
        <pc:spChg chg="mod">
          <ac:chgData name="用 共" userId="674416862f0b68f3" providerId="LiveId" clId="{BF312F67-60FC-4168-BA91-262C5CD141F3}" dt="2022-11-17T18:12:31.504" v="8463" actId="20577"/>
          <ac:spMkLst>
            <pc:docMk/>
            <pc:sldMk cId="1401379238" sldId="345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5:57.621" v="7776" actId="13926"/>
          <ac:spMkLst>
            <pc:docMk/>
            <pc:sldMk cId="1401379238" sldId="345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31.967" v="8464" actId="478"/>
          <ac:spMkLst>
            <pc:docMk/>
            <pc:sldMk cId="1401379238" sldId="345"/>
            <ac:spMk id="4" creationId="{043195C9-5B7E-EFBD-5922-924B19E4CCA1}"/>
          </ac:spMkLst>
        </pc:spChg>
        <pc:spChg chg="add del mod">
          <ac:chgData name="用 共" userId="674416862f0b68f3" providerId="LiveId" clId="{BF312F67-60FC-4168-BA91-262C5CD141F3}" dt="2022-11-17T17:14:53.540" v="7769" actId="478"/>
          <ac:spMkLst>
            <pc:docMk/>
            <pc:sldMk cId="1401379238" sldId="345"/>
            <ac:spMk id="5" creationId="{46C1EA87-A4AC-99E8-7389-01DB999BC509}"/>
          </ac:spMkLst>
        </pc:spChg>
        <pc:spChg chg="del">
          <ac:chgData name="用 共" userId="674416862f0b68f3" providerId="LiveId" clId="{BF312F67-60FC-4168-BA91-262C5CD141F3}" dt="2022-11-17T17:17:20.360" v="7853" actId="478"/>
          <ac:spMkLst>
            <pc:docMk/>
            <pc:sldMk cId="1401379238" sldId="345"/>
            <ac:spMk id="6" creationId="{45A827C9-3C92-3DBF-A52C-F771C82479BA}"/>
          </ac:spMkLst>
        </pc:spChg>
        <pc:spChg chg="add mod">
          <ac:chgData name="用 共" userId="674416862f0b68f3" providerId="LiveId" clId="{BF312F67-60FC-4168-BA91-262C5CD141F3}" dt="2022-11-17T17:16:53.664" v="7850" actId="1076"/>
          <ac:spMkLst>
            <pc:docMk/>
            <pc:sldMk cId="1401379238" sldId="345"/>
            <ac:spMk id="7" creationId="{65E258C0-0168-8154-8551-0B46BDDB54BC}"/>
          </ac:spMkLst>
        </pc:spChg>
        <pc:spChg chg="add mod ord">
          <ac:chgData name="用 共" userId="674416862f0b68f3" providerId="LiveId" clId="{BF312F67-60FC-4168-BA91-262C5CD141F3}" dt="2022-11-17T18:12:34.079" v="8466" actId="13244"/>
          <ac:spMkLst>
            <pc:docMk/>
            <pc:sldMk cId="1401379238" sldId="345"/>
            <ac:spMk id="8" creationId="{08E5C32C-B141-A661-A1F7-294F7C474A8D}"/>
          </ac:spMkLst>
        </pc:spChg>
      </pc:sldChg>
      <pc:sldChg chg="addSp delSp modSp add mod ord">
        <pc:chgData name="用 共" userId="674416862f0b68f3" providerId="LiveId" clId="{BF312F67-60FC-4168-BA91-262C5CD141F3}" dt="2022-11-17T18:12:38.845" v="8471" actId="13244"/>
        <pc:sldMkLst>
          <pc:docMk/>
          <pc:sldMk cId="2307331235" sldId="346"/>
        </pc:sldMkLst>
        <pc:spChg chg="mod">
          <ac:chgData name="用 共" userId="674416862f0b68f3" providerId="LiveId" clId="{BF312F67-60FC-4168-BA91-262C5CD141F3}" dt="2022-11-17T18:12:36.623" v="8468" actId="20577"/>
          <ac:spMkLst>
            <pc:docMk/>
            <pc:sldMk cId="2307331235" sldId="346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7:30.697" v="7856" actId="13926"/>
          <ac:spMkLst>
            <pc:docMk/>
            <pc:sldMk cId="2307331235" sldId="346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37.046" v="8469" actId="478"/>
          <ac:spMkLst>
            <pc:docMk/>
            <pc:sldMk cId="2307331235" sldId="346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12:38.845" v="8471" actId="13244"/>
          <ac:spMkLst>
            <pc:docMk/>
            <pc:sldMk cId="2307331235" sldId="346"/>
            <ac:spMk id="5" creationId="{07E1D31F-77FB-1912-A342-2C68544C96CE}"/>
          </ac:spMkLst>
        </pc:spChg>
        <pc:spChg chg="mod">
          <ac:chgData name="用 共" userId="674416862f0b68f3" providerId="LiveId" clId="{BF312F67-60FC-4168-BA91-262C5CD141F3}" dt="2022-11-17T17:17:44.759" v="7871" actId="14100"/>
          <ac:spMkLst>
            <pc:docMk/>
            <pc:sldMk cId="2307331235" sldId="346"/>
            <ac:spMk id="6" creationId="{45A827C9-3C92-3DBF-A52C-F771C82479BA}"/>
          </ac:spMkLst>
        </pc:spChg>
        <pc:spChg chg="del">
          <ac:chgData name="用 共" userId="674416862f0b68f3" providerId="LiveId" clId="{BF312F67-60FC-4168-BA91-262C5CD141F3}" dt="2022-11-17T17:17:26.599" v="7855" actId="478"/>
          <ac:spMkLst>
            <pc:docMk/>
            <pc:sldMk cId="2307331235" sldId="346"/>
            <ac:spMk id="7" creationId="{65E258C0-0168-8154-8551-0B46BDDB54BC}"/>
          </ac:spMkLst>
        </pc:spChg>
      </pc:sldChg>
      <pc:sldChg chg="addSp delSp modSp add mod ord">
        <pc:chgData name="用 共" userId="674416862f0b68f3" providerId="LiveId" clId="{BF312F67-60FC-4168-BA91-262C5CD141F3}" dt="2022-11-17T18:12:43.701" v="8476" actId="13244"/>
        <pc:sldMkLst>
          <pc:docMk/>
          <pc:sldMk cId="3404307286" sldId="347"/>
        </pc:sldMkLst>
        <pc:spChg chg="mod">
          <ac:chgData name="用 共" userId="674416862f0b68f3" providerId="LiveId" clId="{BF312F67-60FC-4168-BA91-262C5CD141F3}" dt="2022-11-17T18:12:41.520" v="8473" actId="20577"/>
          <ac:spMkLst>
            <pc:docMk/>
            <pc:sldMk cId="3404307286" sldId="347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8:08.463" v="7886" actId="13926"/>
          <ac:spMkLst>
            <pc:docMk/>
            <pc:sldMk cId="3404307286" sldId="347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42.016" v="8474" actId="478"/>
          <ac:spMkLst>
            <pc:docMk/>
            <pc:sldMk cId="3404307286" sldId="347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7:17:58.769" v="7883" actId="1076"/>
          <ac:spMkLst>
            <pc:docMk/>
            <pc:sldMk cId="3404307286" sldId="347"/>
            <ac:spMk id="5" creationId="{73FDBBE7-9F67-93C3-5048-80E4FC6DC67F}"/>
          </ac:spMkLst>
        </pc:spChg>
        <pc:spChg chg="del">
          <ac:chgData name="用 共" userId="674416862f0b68f3" providerId="LiveId" clId="{BF312F67-60FC-4168-BA91-262C5CD141F3}" dt="2022-11-17T17:18:00.219" v="7884" actId="478"/>
          <ac:spMkLst>
            <pc:docMk/>
            <pc:sldMk cId="3404307286" sldId="347"/>
            <ac:spMk id="6" creationId="{45A827C9-3C92-3DBF-A52C-F771C82479BA}"/>
          </ac:spMkLst>
        </pc:spChg>
        <pc:spChg chg="add mod ord">
          <ac:chgData name="用 共" userId="674416862f0b68f3" providerId="LiveId" clId="{BF312F67-60FC-4168-BA91-262C5CD141F3}" dt="2022-11-17T18:12:43.701" v="8476" actId="13244"/>
          <ac:spMkLst>
            <pc:docMk/>
            <pc:sldMk cId="3404307286" sldId="347"/>
            <ac:spMk id="7" creationId="{44828E46-DD1C-49EC-B0B8-BD142F3B0C85}"/>
          </ac:spMkLst>
        </pc:spChg>
      </pc:sldChg>
      <pc:sldChg chg="addSp delSp modSp add mod ord">
        <pc:chgData name="用 共" userId="674416862f0b68f3" providerId="LiveId" clId="{BF312F67-60FC-4168-BA91-262C5CD141F3}" dt="2022-11-17T18:12:48.525" v="8481" actId="13244"/>
        <pc:sldMkLst>
          <pc:docMk/>
          <pc:sldMk cId="2822398907" sldId="348"/>
        </pc:sldMkLst>
        <pc:spChg chg="mod">
          <ac:chgData name="用 共" userId="674416862f0b68f3" providerId="LiveId" clId="{BF312F67-60FC-4168-BA91-262C5CD141F3}" dt="2022-11-17T18:12:46.047" v="8478" actId="20577"/>
          <ac:spMkLst>
            <pc:docMk/>
            <pc:sldMk cId="2822398907" sldId="34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2:46.512" v="8479" actId="478"/>
          <ac:spMkLst>
            <pc:docMk/>
            <pc:sldMk cId="2822398907" sldId="34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7:18:50.056" v="7923" actId="1076"/>
          <ac:spMkLst>
            <pc:docMk/>
            <pc:sldMk cId="2822398907" sldId="348"/>
            <ac:spMk id="5" creationId="{D64F44E3-49E7-E8A7-BB28-A1EDBD674E95}"/>
          </ac:spMkLst>
        </pc:spChg>
        <pc:spChg chg="del">
          <ac:chgData name="用 共" userId="674416862f0b68f3" providerId="LiveId" clId="{BF312F67-60FC-4168-BA91-262C5CD141F3}" dt="2022-11-17T17:18:47.913" v="7922" actId="478"/>
          <ac:spMkLst>
            <pc:docMk/>
            <pc:sldMk cId="2822398907" sldId="348"/>
            <ac:spMk id="6" creationId="{45A827C9-3C92-3DBF-A52C-F771C82479BA}"/>
          </ac:spMkLst>
        </pc:spChg>
        <pc:spChg chg="add mod ord">
          <ac:chgData name="用 共" userId="674416862f0b68f3" providerId="LiveId" clId="{BF312F67-60FC-4168-BA91-262C5CD141F3}" dt="2022-11-17T18:12:48.525" v="8481" actId="13244"/>
          <ac:spMkLst>
            <pc:docMk/>
            <pc:sldMk cId="2822398907" sldId="348"/>
            <ac:spMk id="7" creationId="{889506F3-55A5-9EB3-F525-D117481C1EB8}"/>
          </ac:spMkLst>
        </pc:spChg>
      </pc:sldChg>
      <pc:sldChg chg="addSp delSp modSp add mod ord">
        <pc:chgData name="用 共" userId="674416862f0b68f3" providerId="LiveId" clId="{BF312F67-60FC-4168-BA91-262C5CD141F3}" dt="2022-11-17T18:12:55.869" v="8486" actId="13244"/>
        <pc:sldMkLst>
          <pc:docMk/>
          <pc:sldMk cId="1856754530" sldId="349"/>
        </pc:sldMkLst>
        <pc:spChg chg="mod">
          <ac:chgData name="用 共" userId="674416862f0b68f3" providerId="LiveId" clId="{BF312F67-60FC-4168-BA91-262C5CD141F3}" dt="2022-11-17T18:12:50.991" v="8483" actId="20577"/>
          <ac:spMkLst>
            <pc:docMk/>
            <pc:sldMk cId="1856754530" sldId="349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2:53.503" v="8484" actId="478"/>
          <ac:spMkLst>
            <pc:docMk/>
            <pc:sldMk cId="1856754530" sldId="349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12:55.869" v="8486" actId="13244"/>
          <ac:spMkLst>
            <pc:docMk/>
            <pc:sldMk cId="1856754530" sldId="349"/>
            <ac:spMk id="8" creationId="{1C78D41F-161D-3B74-1A29-16F4E343F3D7}"/>
          </ac:spMkLst>
        </pc:spChg>
        <pc:picChg chg="add mod">
          <ac:chgData name="用 共" userId="674416862f0b68f3" providerId="LiveId" clId="{BF312F67-60FC-4168-BA91-262C5CD141F3}" dt="2022-11-17T17:22:30.133" v="7932" actId="1076"/>
          <ac:picMkLst>
            <pc:docMk/>
            <pc:sldMk cId="1856754530" sldId="349"/>
            <ac:picMk id="7" creationId="{1A0382A8-7510-13E3-C202-CD74F1D3B356}"/>
          </ac:picMkLst>
        </pc:picChg>
      </pc:sldChg>
      <pc:sldChg chg="modSp add del mod ord">
        <pc:chgData name="用 共" userId="674416862f0b68f3" providerId="LiveId" clId="{BF312F67-60FC-4168-BA91-262C5CD141F3}" dt="2022-11-17T17:28:21.546" v="7992" actId="47"/>
        <pc:sldMkLst>
          <pc:docMk/>
          <pc:sldMk cId="986838318" sldId="350"/>
        </pc:sldMkLst>
        <pc:spChg chg="mod">
          <ac:chgData name="用 共" userId="674416862f0b68f3" providerId="LiveId" clId="{BF312F67-60FC-4168-BA91-262C5CD141F3}" dt="2022-11-17T17:25:41.672" v="7949" actId="20577"/>
          <ac:spMkLst>
            <pc:docMk/>
            <pc:sldMk cId="986838318" sldId="350"/>
            <ac:spMk id="2" creationId="{C26FD5B0-798E-01CE-BD7F-A5910081F7AA}"/>
          </ac:spMkLst>
        </pc:spChg>
      </pc:sldChg>
      <pc:sldChg chg="addSp delSp modSp add mod ord">
        <pc:chgData name="用 共" userId="674416862f0b68f3" providerId="LiveId" clId="{BF312F67-60FC-4168-BA91-262C5CD141F3}" dt="2022-11-17T18:13:18.912" v="8493" actId="167"/>
        <pc:sldMkLst>
          <pc:docMk/>
          <pc:sldMk cId="3942623846" sldId="351"/>
        </pc:sldMkLst>
        <pc:spChg chg="mod">
          <ac:chgData name="用 共" userId="674416862f0b68f3" providerId="LiveId" clId="{BF312F67-60FC-4168-BA91-262C5CD141F3}" dt="2022-11-17T18:13:00.822" v="8490" actId="20577"/>
          <ac:spMkLst>
            <pc:docMk/>
            <pc:sldMk cId="3942623846" sldId="351"/>
            <ac:spMk id="2" creationId="{9CB3A770-2ED5-FB47-AC83-266181EE4B91}"/>
          </ac:spMkLst>
        </pc:spChg>
        <pc:spChg chg="mod">
          <ac:chgData name="用 共" userId="674416862f0b68f3" providerId="LiveId" clId="{BF312F67-60FC-4168-BA91-262C5CD141F3}" dt="2022-11-17T17:55:28.470" v="8148" actId="20577"/>
          <ac:spMkLst>
            <pc:docMk/>
            <pc:sldMk cId="3942623846" sldId="351"/>
            <ac:spMk id="3" creationId="{25260C0F-55C9-813D-07FE-82DEC013AAE8}"/>
          </ac:spMkLst>
        </pc:spChg>
        <pc:spChg chg="del">
          <ac:chgData name="用 共" userId="674416862f0b68f3" providerId="LiveId" clId="{BF312F67-60FC-4168-BA91-262C5CD141F3}" dt="2022-11-17T18:13:16.800" v="8491" actId="478"/>
          <ac:spMkLst>
            <pc:docMk/>
            <pc:sldMk cId="3942623846" sldId="351"/>
            <ac:spMk id="4" creationId="{0547A730-7792-50C9-513D-05DC50CA46A7}"/>
          </ac:spMkLst>
        </pc:spChg>
        <pc:spChg chg="add mod ord">
          <ac:chgData name="用 共" userId="674416862f0b68f3" providerId="LiveId" clId="{BF312F67-60FC-4168-BA91-262C5CD141F3}" dt="2022-11-17T18:13:18.912" v="8493" actId="167"/>
          <ac:spMkLst>
            <pc:docMk/>
            <pc:sldMk cId="3942623846" sldId="351"/>
            <ac:spMk id="5" creationId="{FBC413D0-857F-81AC-0DC8-1BE80E2726D8}"/>
          </ac:spMkLst>
        </pc:spChg>
      </pc:sldChg>
      <pc:sldChg chg="modSp add mod ord">
        <pc:chgData name="用 共" userId="674416862f0b68f3" providerId="LiveId" clId="{BF312F67-60FC-4168-BA91-262C5CD141F3}" dt="2022-11-17T18:12:58.864" v="8488" actId="20577"/>
        <pc:sldMkLst>
          <pc:docMk/>
          <pc:sldMk cId="4037561810" sldId="352"/>
        </pc:sldMkLst>
        <pc:spChg chg="mod">
          <ac:chgData name="用 共" userId="674416862f0b68f3" providerId="LiveId" clId="{BF312F67-60FC-4168-BA91-262C5CD141F3}" dt="2022-11-17T18:12:58.864" v="8488" actId="20577"/>
          <ac:spMkLst>
            <pc:docMk/>
            <pc:sldMk cId="4037561810" sldId="352"/>
            <ac:spMk id="2" creationId="{C26FD5B0-798E-01CE-BD7F-A5910081F7AA}"/>
          </ac:spMkLst>
        </pc:spChg>
        <pc:spChg chg="mod">
          <ac:chgData name="用 共" userId="674416862f0b68f3" providerId="LiveId" clId="{BF312F67-60FC-4168-BA91-262C5CD141F3}" dt="2022-11-17T17:28:24.968" v="7998" actId="20577"/>
          <ac:spMkLst>
            <pc:docMk/>
            <pc:sldMk cId="4037561810" sldId="352"/>
            <ac:spMk id="4" creationId="{448A76A6-19DD-527D-8BDD-B14A47F2AE2C}"/>
          </ac:spMkLst>
        </pc:spChg>
      </pc:sldChg>
      <pc:sldChg chg="add del">
        <pc:chgData name="用 共" userId="674416862f0b68f3" providerId="LiveId" clId="{BF312F67-60FC-4168-BA91-262C5CD141F3}" dt="2022-11-17T17:57:57.219" v="8150" actId="47"/>
        <pc:sldMkLst>
          <pc:docMk/>
          <pc:sldMk cId="1675789674" sldId="353"/>
        </pc:sldMkLst>
      </pc:sldChg>
      <pc:sldChg chg="addSp delSp modSp add mod chgLayout">
        <pc:chgData name="用 共" userId="674416862f0b68f3" providerId="LiveId" clId="{BF312F67-60FC-4168-BA91-262C5CD141F3}" dt="2022-11-17T18:37:37.591" v="8952" actId="478"/>
        <pc:sldMkLst>
          <pc:docMk/>
          <pc:sldMk cId="3184963174" sldId="353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3184963174" sldId="353"/>
            <ac:spMk id="2" creationId="{D60F989F-5422-EC4E-A4FF-B218D7B3DEF5}"/>
          </ac:spMkLst>
        </pc:spChg>
        <pc:spChg chg="add mod ord">
          <ac:chgData name="用 共" userId="674416862f0b68f3" providerId="LiveId" clId="{BF312F67-60FC-4168-BA91-262C5CD141F3}" dt="2022-11-17T18:13:29.143" v="8497" actId="167"/>
          <ac:spMkLst>
            <pc:docMk/>
            <pc:sldMk cId="3184963174" sldId="353"/>
            <ac:spMk id="3" creationId="{2CBAB19C-C5D7-A375-09B3-46D24F496CB2}"/>
          </ac:spMkLst>
        </pc:spChg>
        <pc:spChg chg="del">
          <ac:chgData name="用 共" userId="674416862f0b68f3" providerId="LiveId" clId="{BF312F67-60FC-4168-BA91-262C5CD141F3}" dt="2022-11-17T18:13:26.209" v="8495" actId="478"/>
          <ac:spMkLst>
            <pc:docMk/>
            <pc:sldMk cId="3184963174" sldId="353"/>
            <ac:spMk id="4" creationId="{043195C9-5B7E-EFBD-5922-924B19E4CCA1}"/>
          </ac:spMkLst>
        </pc:spChg>
        <pc:spChg chg="add del mod ord">
          <ac:chgData name="用 共" userId="674416862f0b68f3" providerId="LiveId" clId="{BF312F67-60FC-4168-BA91-262C5CD141F3}" dt="2022-11-17T18:37:37.591" v="8952" actId="478"/>
          <ac:spMkLst>
            <pc:docMk/>
            <pc:sldMk cId="3184963174" sldId="353"/>
            <ac:spMk id="5" creationId="{868A8B6F-CAF4-1297-7994-97578B367BF3}"/>
          </ac:spMkLst>
        </pc:spChg>
        <pc:spChg chg="mod">
          <ac:chgData name="用 共" userId="674416862f0b68f3" providerId="LiveId" clId="{BF312F67-60FC-4168-BA91-262C5CD141F3}" dt="2022-11-17T18:31:18.577" v="8796" actId="20577"/>
          <ac:spMkLst>
            <pc:docMk/>
            <pc:sldMk cId="3184963174" sldId="353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19.282" v="8797" actId="20577"/>
          <ac:spMkLst>
            <pc:docMk/>
            <pc:sldMk cId="3184963174" sldId="353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25.136" v="8803" actId="20577"/>
          <ac:spMkLst>
            <pc:docMk/>
            <pc:sldMk cId="3184963174" sldId="353"/>
            <ac:spMk id="21" creationId="{8270D366-A00A-60B4-E53F-9B220CE7AC7F}"/>
          </ac:spMkLst>
        </pc:spChg>
        <pc:spChg chg="add del mod">
          <ac:chgData name="用 共" userId="674416862f0b68f3" providerId="LiveId" clId="{BF312F67-60FC-4168-BA91-262C5CD141F3}" dt="2022-11-17T18:31:23.103" v="8802" actId="20577"/>
          <ac:spMkLst>
            <pc:docMk/>
            <pc:sldMk cId="3184963174" sldId="353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17:46.358" v="8519" actId="555"/>
          <ac:spMkLst>
            <pc:docMk/>
            <pc:sldMk cId="3184963174" sldId="353"/>
            <ac:spMk id="23" creationId="{DE1DCEEB-8352-E23B-BE47-404D01114248}"/>
          </ac:spMkLst>
        </pc:spChg>
      </pc:sldChg>
      <pc:sldChg chg="addSp delSp modSp add mod modAnim chgLayout">
        <pc:chgData name="用 共" userId="674416862f0b68f3" providerId="LiveId" clId="{BF312F67-60FC-4168-BA91-262C5CD141F3}" dt="2022-11-17T18:37:39" v="8953" actId="478"/>
        <pc:sldMkLst>
          <pc:docMk/>
          <pc:sldMk cId="619046715" sldId="354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619046715" sldId="354"/>
            <ac:spMk id="2" creationId="{D60F989F-5422-EC4E-A4FF-B218D7B3DEF5}"/>
          </ac:spMkLst>
        </pc:spChg>
        <pc:spChg chg="add del mod">
          <ac:chgData name="用 共" userId="674416862f0b68f3" providerId="LiveId" clId="{BF312F67-60FC-4168-BA91-262C5CD141F3}" dt="2022-11-17T18:17:50.796" v="8522"/>
          <ac:spMkLst>
            <pc:docMk/>
            <pc:sldMk cId="619046715" sldId="354"/>
            <ac:spMk id="4" creationId="{0EDBF564-8C89-C10C-8F87-14673D6BAE96}"/>
          </ac:spMkLst>
        </pc:spChg>
        <pc:spChg chg="add del mod">
          <ac:chgData name="用 共" userId="674416862f0b68f3" providerId="LiveId" clId="{BF312F67-60FC-4168-BA91-262C5CD141F3}" dt="2022-11-17T18:17:50.796" v="8522"/>
          <ac:spMkLst>
            <pc:docMk/>
            <pc:sldMk cId="619046715" sldId="354"/>
            <ac:spMk id="5" creationId="{F925DA3B-C133-4046-BC8D-7605703C94C4}"/>
          </ac:spMkLst>
        </pc:spChg>
        <pc:spChg chg="add del mod">
          <ac:chgData name="用 共" userId="674416862f0b68f3" providerId="LiveId" clId="{BF312F67-60FC-4168-BA91-262C5CD141F3}" dt="2022-11-17T18:17:54.300" v="8525"/>
          <ac:spMkLst>
            <pc:docMk/>
            <pc:sldMk cId="619046715" sldId="354"/>
            <ac:spMk id="6" creationId="{4252E4BB-508A-F6B7-28C6-CA5347BE98D7}"/>
          </ac:spMkLst>
        </pc:spChg>
        <pc:spChg chg="add del mod">
          <ac:chgData name="用 共" userId="674416862f0b68f3" providerId="LiveId" clId="{BF312F67-60FC-4168-BA91-262C5CD141F3}" dt="2022-11-17T18:17:54.300" v="8525"/>
          <ac:spMkLst>
            <pc:docMk/>
            <pc:sldMk cId="619046715" sldId="354"/>
            <ac:spMk id="7" creationId="{9B676A03-7852-3A37-EE3D-53F2DCC63774}"/>
          </ac:spMkLst>
        </pc:spChg>
        <pc:spChg chg="add del mod">
          <ac:chgData name="用 共" userId="674416862f0b68f3" providerId="LiveId" clId="{BF312F67-60FC-4168-BA91-262C5CD141F3}" dt="2022-11-17T18:18:06.584" v="8531" actId="478"/>
          <ac:spMkLst>
            <pc:docMk/>
            <pc:sldMk cId="619046715" sldId="354"/>
            <ac:spMk id="8" creationId="{BE0A1C92-0E68-3DC9-BBB9-C1835D392973}"/>
          </ac:spMkLst>
        </pc:spChg>
        <pc:spChg chg="add mod">
          <ac:chgData name="用 共" userId="674416862f0b68f3" providerId="LiveId" clId="{BF312F67-60FC-4168-BA91-262C5CD141F3}" dt="2022-11-17T18:18:04.666" v="8530" actId="1076"/>
          <ac:spMkLst>
            <pc:docMk/>
            <pc:sldMk cId="619046715" sldId="354"/>
            <ac:spMk id="9" creationId="{4961F32A-2E1F-3D00-B26C-19A67323CEE7}"/>
          </ac:spMkLst>
        </pc:spChg>
        <pc:spChg chg="add mod">
          <ac:chgData name="用 共" userId="674416862f0b68f3" providerId="LiveId" clId="{BF312F67-60FC-4168-BA91-262C5CD141F3}" dt="2022-11-17T18:18:46.183" v="8535" actId="571"/>
          <ac:spMkLst>
            <pc:docMk/>
            <pc:sldMk cId="619046715" sldId="354"/>
            <ac:spMk id="10" creationId="{B331A35E-9569-B9DC-5B35-9A1DD65109FA}"/>
          </ac:spMkLst>
        </pc:spChg>
        <pc:spChg chg="mod">
          <ac:chgData name="用 共" userId="674416862f0b68f3" providerId="LiveId" clId="{BF312F67-60FC-4168-BA91-262C5CD141F3}" dt="2022-11-17T18:31:27.541" v="8804" actId="20577"/>
          <ac:spMkLst>
            <pc:docMk/>
            <pc:sldMk cId="619046715" sldId="354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28.513" v="8805" actId="20577"/>
          <ac:spMkLst>
            <pc:docMk/>
            <pc:sldMk cId="619046715" sldId="354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30.929" v="8807" actId="20577"/>
          <ac:spMkLst>
            <pc:docMk/>
            <pc:sldMk cId="619046715" sldId="354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1:29.427" v="8806" actId="20577"/>
          <ac:spMkLst>
            <pc:docMk/>
            <pc:sldMk cId="619046715" sldId="354"/>
            <ac:spMk id="22" creationId="{398AD705-15E9-54B8-85F7-BEBA4930443D}"/>
          </ac:spMkLst>
        </pc:spChg>
        <pc:spChg chg="add del">
          <ac:chgData name="用 共" userId="674416862f0b68f3" providerId="LiveId" clId="{BF312F67-60FC-4168-BA91-262C5CD141F3}" dt="2022-11-17T18:17:56.077" v="8526" actId="478"/>
          <ac:spMkLst>
            <pc:docMk/>
            <pc:sldMk cId="619046715" sldId="354"/>
            <ac:spMk id="23" creationId="{DE1DCEEB-8352-E23B-BE47-404D01114248}"/>
          </ac:spMkLst>
        </pc:spChg>
        <pc:spChg chg="add del mod">
          <ac:chgData name="用 共" userId="674416862f0b68f3" providerId="LiveId" clId="{BF312F67-60FC-4168-BA91-262C5CD141F3}" dt="2022-11-17T18:20:12.219" v="8568" actId="478"/>
          <ac:spMkLst>
            <pc:docMk/>
            <pc:sldMk cId="619046715" sldId="354"/>
            <ac:spMk id="24" creationId="{5D62E55A-AF81-9147-16D2-A95FDFE48901}"/>
          </ac:spMkLst>
        </pc:spChg>
        <pc:spChg chg="add del mod ord">
          <ac:chgData name="用 共" userId="674416862f0b68f3" providerId="LiveId" clId="{BF312F67-60FC-4168-BA91-262C5CD141F3}" dt="2022-11-17T18:37:39" v="8953" actId="478"/>
          <ac:spMkLst>
            <pc:docMk/>
            <pc:sldMk cId="619046715" sldId="354"/>
            <ac:spMk id="25" creationId="{D9D52402-D020-68EF-F357-F2F15CFAA816}"/>
          </ac:spMkLst>
        </pc:spChg>
      </pc:sldChg>
      <pc:sldChg chg="add del">
        <pc:chgData name="用 共" userId="674416862f0b68f3" providerId="LiveId" clId="{BF312F67-60FC-4168-BA91-262C5CD141F3}" dt="2022-11-17T18:13:24.016" v="8494" actId="47"/>
        <pc:sldMkLst>
          <pc:docMk/>
          <pc:sldMk cId="1112151533" sldId="354"/>
        </pc:sldMkLst>
      </pc:sldChg>
      <pc:sldChg chg="add del">
        <pc:chgData name="用 共" userId="674416862f0b68f3" providerId="LiveId" clId="{BF312F67-60FC-4168-BA91-262C5CD141F3}" dt="2022-11-17T18:17:39.215" v="8518" actId="47"/>
        <pc:sldMkLst>
          <pc:docMk/>
          <pc:sldMk cId="3389517621" sldId="354"/>
        </pc:sldMkLst>
      </pc:sldChg>
      <pc:sldChg chg="add del">
        <pc:chgData name="用 共" userId="674416862f0b68f3" providerId="LiveId" clId="{BF312F67-60FC-4168-BA91-262C5CD141F3}" dt="2022-11-17T18:18:37.658" v="8533" actId="47"/>
        <pc:sldMkLst>
          <pc:docMk/>
          <pc:sldMk cId="1729265650" sldId="355"/>
        </pc:sldMkLst>
      </pc:sldChg>
      <pc:sldChg chg="addSp delSp modSp add mod chgLayout">
        <pc:chgData name="用 共" userId="674416862f0b68f3" providerId="LiveId" clId="{BF312F67-60FC-4168-BA91-262C5CD141F3}" dt="2022-11-17T18:37:33.671" v="8951" actId="478"/>
        <pc:sldMkLst>
          <pc:docMk/>
          <pc:sldMk cId="2091164389" sldId="355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2091164389" sldId="355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33.671" v="8951" actId="478"/>
          <ac:spMkLst>
            <pc:docMk/>
            <pc:sldMk cId="2091164389" sldId="355"/>
            <ac:spMk id="4" creationId="{5866E645-621B-FF1E-5745-6DBCF7E20180}"/>
          </ac:spMkLst>
        </pc:spChg>
        <pc:spChg chg="mod">
          <ac:chgData name="用 共" userId="674416862f0b68f3" providerId="LiveId" clId="{BF312F67-60FC-4168-BA91-262C5CD141F3}" dt="2022-11-17T18:28:17.986" v="8755" actId="207"/>
          <ac:spMkLst>
            <pc:docMk/>
            <pc:sldMk cId="2091164389" sldId="355"/>
            <ac:spMk id="9" creationId="{4961F32A-2E1F-3D00-B26C-19A67323CEE7}"/>
          </ac:spMkLst>
        </pc:spChg>
        <pc:spChg chg="mod">
          <ac:chgData name="用 共" userId="674416862f0b68f3" providerId="LiveId" clId="{BF312F67-60FC-4168-BA91-262C5CD141F3}" dt="2022-11-17T18:28:17.986" v="8755" actId="207"/>
          <ac:spMkLst>
            <pc:docMk/>
            <pc:sldMk cId="2091164389" sldId="355"/>
            <ac:spMk id="10" creationId="{B331A35E-9569-B9DC-5B35-9A1DD65109FA}"/>
          </ac:spMkLst>
        </pc:spChg>
        <pc:spChg chg="mod">
          <ac:chgData name="用 共" userId="674416862f0b68f3" providerId="LiveId" clId="{BF312F67-60FC-4168-BA91-262C5CD141F3}" dt="2022-11-17T18:31:34.853" v="8808" actId="20577"/>
          <ac:spMkLst>
            <pc:docMk/>
            <pc:sldMk cId="2091164389" sldId="355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35.777" v="8809" actId="20577"/>
          <ac:spMkLst>
            <pc:docMk/>
            <pc:sldMk cId="2091164389" sldId="355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41.491" v="8813" actId="20577"/>
          <ac:spMkLst>
            <pc:docMk/>
            <pc:sldMk cId="2091164389" sldId="35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1:39.762" v="8812" actId="20577"/>
          <ac:spMkLst>
            <pc:docMk/>
            <pc:sldMk cId="2091164389" sldId="355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1:44.546" v="8815" actId="20577"/>
          <ac:spMkLst>
            <pc:docMk/>
            <pc:sldMk cId="2091164389" sldId="355"/>
            <ac:spMk id="24" creationId="{5D62E55A-AF81-9147-16D2-A95FDFE48901}"/>
          </ac:spMkLst>
        </pc:spChg>
      </pc:sldChg>
      <pc:sldChg chg="addSp delSp modSp add mod chgLayout">
        <pc:chgData name="用 共" userId="674416862f0b68f3" providerId="LiveId" clId="{BF312F67-60FC-4168-BA91-262C5CD141F3}" dt="2022-11-17T18:37:31.704" v="8950" actId="478"/>
        <pc:sldMkLst>
          <pc:docMk/>
          <pc:sldMk cId="422226985" sldId="356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422226985" sldId="356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31.704" v="8950" actId="478"/>
          <ac:spMkLst>
            <pc:docMk/>
            <pc:sldMk cId="422226985" sldId="356"/>
            <ac:spMk id="4" creationId="{C3864C21-0C21-182E-4485-F95E82843447}"/>
          </ac:spMkLst>
        </pc:spChg>
        <pc:spChg chg="mod">
          <ac:chgData name="用 共" userId="674416862f0b68f3" providerId="LiveId" clId="{BF312F67-60FC-4168-BA91-262C5CD141F3}" dt="2022-11-17T18:28:14.996" v="8754" actId="207"/>
          <ac:spMkLst>
            <pc:docMk/>
            <pc:sldMk cId="422226985" sldId="356"/>
            <ac:spMk id="9" creationId="{4961F32A-2E1F-3D00-B26C-19A67323CEE7}"/>
          </ac:spMkLst>
        </pc:spChg>
        <pc:spChg chg="mod">
          <ac:chgData name="用 共" userId="674416862f0b68f3" providerId="LiveId" clId="{BF312F67-60FC-4168-BA91-262C5CD141F3}" dt="2022-11-17T18:28:14.996" v="8754" actId="207"/>
          <ac:spMkLst>
            <pc:docMk/>
            <pc:sldMk cId="422226985" sldId="356"/>
            <ac:spMk id="10" creationId="{B331A35E-9569-B9DC-5B35-9A1DD65109FA}"/>
          </ac:spMkLst>
        </pc:spChg>
        <pc:spChg chg="mod">
          <ac:chgData name="用 共" userId="674416862f0b68f3" providerId="LiveId" clId="{BF312F67-60FC-4168-BA91-262C5CD141F3}" dt="2022-11-17T18:28:12.766" v="8753" actId="1076"/>
          <ac:spMkLst>
            <pc:docMk/>
            <pc:sldMk cId="422226985" sldId="356"/>
            <ac:spMk id="18" creationId="{D087417B-76E6-E036-4916-433F9DAF368C}"/>
          </ac:spMkLst>
        </pc:spChg>
        <pc:spChg chg="mod">
          <ac:chgData name="用 共" userId="674416862f0b68f3" providerId="LiveId" clId="{BF312F67-60FC-4168-BA91-262C5CD141F3}" dt="2022-11-17T18:31:53.351" v="8818" actId="20577"/>
          <ac:spMkLst>
            <pc:docMk/>
            <pc:sldMk cId="422226985" sldId="356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54.340" v="8819" actId="20577"/>
          <ac:spMkLst>
            <pc:docMk/>
            <pc:sldMk cId="422226985" sldId="356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56.082" v="8821" actId="20577"/>
          <ac:spMkLst>
            <pc:docMk/>
            <pc:sldMk cId="422226985" sldId="35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1:55.267" v="8820" actId="20577"/>
          <ac:spMkLst>
            <pc:docMk/>
            <pc:sldMk cId="422226985" sldId="356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1:52.563" v="8817" actId="20577"/>
          <ac:spMkLst>
            <pc:docMk/>
            <pc:sldMk cId="422226985" sldId="356"/>
            <ac:spMk id="24" creationId="{5D62E55A-AF81-9147-16D2-A95FDFE48901}"/>
          </ac:spMkLst>
        </pc:spChg>
      </pc:sldChg>
      <pc:sldChg chg="add del ord">
        <pc:chgData name="用 共" userId="674416862f0b68f3" providerId="LiveId" clId="{BF312F67-60FC-4168-BA91-262C5CD141F3}" dt="2022-11-17T18:20:57.836" v="8576" actId="47"/>
        <pc:sldMkLst>
          <pc:docMk/>
          <pc:sldMk cId="988688336" sldId="357"/>
        </pc:sldMkLst>
      </pc:sldChg>
      <pc:sldChg chg="addSp delSp modSp add mod ord chgLayout">
        <pc:chgData name="用 共" userId="674416862f0b68f3" providerId="LiveId" clId="{BF312F67-60FC-4168-BA91-262C5CD141F3}" dt="2022-11-17T18:37:29.192" v="8949" actId="478"/>
        <pc:sldMkLst>
          <pc:docMk/>
          <pc:sldMk cId="1244982046" sldId="357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244982046" sldId="357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29.192" v="8949" actId="478"/>
          <ac:spMkLst>
            <pc:docMk/>
            <pc:sldMk cId="1244982046" sldId="357"/>
            <ac:spMk id="4" creationId="{D12061A5-BEE2-958A-F26E-D82D192EDDDD}"/>
          </ac:spMkLst>
        </pc:spChg>
        <pc:spChg chg="del">
          <ac:chgData name="用 共" userId="674416862f0b68f3" providerId="LiveId" clId="{BF312F67-60FC-4168-BA91-262C5CD141F3}" dt="2022-11-17T18:21:08.684" v="8582" actId="478"/>
          <ac:spMkLst>
            <pc:docMk/>
            <pc:sldMk cId="1244982046" sldId="357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7T18:31:59.618" v="8822" actId="20577"/>
          <ac:spMkLst>
            <pc:docMk/>
            <pc:sldMk cId="1244982046" sldId="357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2:00.454" v="8823" actId="20577"/>
          <ac:spMkLst>
            <pc:docMk/>
            <pc:sldMk cId="1244982046" sldId="357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2:02.915" v="8825" actId="20577"/>
          <ac:spMkLst>
            <pc:docMk/>
            <pc:sldMk cId="1244982046" sldId="357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2:01.467" v="8824" actId="20577"/>
          <ac:spMkLst>
            <pc:docMk/>
            <pc:sldMk cId="1244982046" sldId="357"/>
            <ac:spMk id="22" creationId="{398AD705-15E9-54B8-85F7-BEBA4930443D}"/>
          </ac:spMkLst>
        </pc:spChg>
      </pc:sldChg>
      <pc:sldChg chg="addSp delSp modSp add del mod modAnim chgLayout">
        <pc:chgData name="用 共" userId="674416862f0b68f3" providerId="LiveId" clId="{BF312F67-60FC-4168-BA91-262C5CD141F3}" dt="2022-11-17T18:38:03.078" v="8954" actId="47"/>
        <pc:sldMkLst>
          <pc:docMk/>
          <pc:sldMk cId="1692620852" sldId="358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692620852" sldId="358"/>
            <ac:spMk id="2" creationId="{D60F989F-5422-EC4E-A4FF-B218D7B3DEF5}"/>
          </ac:spMkLst>
        </pc:spChg>
        <pc:spChg chg="add mod">
          <ac:chgData name="用 共" userId="674416862f0b68f3" providerId="LiveId" clId="{BF312F67-60FC-4168-BA91-262C5CD141F3}" dt="2022-11-17T18:32:14.804" v="8827" actId="20577"/>
          <ac:spMkLst>
            <pc:docMk/>
            <pc:sldMk cId="1692620852" sldId="358"/>
            <ac:spMk id="4" creationId="{3BBEB7FF-6F10-388F-E818-733A69D7A0DD}"/>
          </ac:spMkLst>
        </pc:spChg>
        <pc:spChg chg="add mod">
          <ac:chgData name="用 共" userId="674416862f0b68f3" providerId="LiveId" clId="{BF312F67-60FC-4168-BA91-262C5CD141F3}" dt="2022-11-17T18:21:44.884" v="8585"/>
          <ac:spMkLst>
            <pc:docMk/>
            <pc:sldMk cId="1692620852" sldId="358"/>
            <ac:spMk id="5" creationId="{21A9D535-DD84-13D2-63AC-4FD1EF49FCE4}"/>
          </ac:spMkLst>
        </pc:spChg>
        <pc:spChg chg="add mod">
          <ac:chgData name="用 共" userId="674416862f0b68f3" providerId="LiveId" clId="{BF312F67-60FC-4168-BA91-262C5CD141F3}" dt="2022-11-17T18:21:57.980" v="8588" actId="571"/>
          <ac:spMkLst>
            <pc:docMk/>
            <pc:sldMk cId="1692620852" sldId="358"/>
            <ac:spMk id="6" creationId="{0E29FEF4-473E-CB39-E067-4F91648CD466}"/>
          </ac:spMkLst>
        </pc:spChg>
        <pc:spChg chg="add del mod ord">
          <ac:chgData name="用 共" userId="674416862f0b68f3" providerId="LiveId" clId="{BF312F67-60FC-4168-BA91-262C5CD141F3}" dt="2022-11-17T18:37:27.600" v="8948" actId="478"/>
          <ac:spMkLst>
            <pc:docMk/>
            <pc:sldMk cId="1692620852" sldId="358"/>
            <ac:spMk id="7" creationId="{4031410E-8F5E-08A7-AC34-6166C764973A}"/>
          </ac:spMkLst>
        </pc:spChg>
        <pc:spChg chg="mod">
          <ac:chgData name="用 共" userId="674416862f0b68f3" providerId="LiveId" clId="{BF312F67-60FC-4168-BA91-262C5CD141F3}" dt="2022-11-17T18:32:13.858" v="8826" actId="20577"/>
          <ac:spMkLst>
            <pc:docMk/>
            <pc:sldMk cId="1692620852" sldId="358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8:21:43.934" v="8584" actId="478"/>
          <ac:spMkLst>
            <pc:docMk/>
            <pc:sldMk cId="1692620852" sldId="358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2:16.727" v="8829" actId="20577"/>
          <ac:spMkLst>
            <pc:docMk/>
            <pc:sldMk cId="1692620852" sldId="358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2:15.636" v="8828" actId="20577"/>
          <ac:spMkLst>
            <pc:docMk/>
            <pc:sldMk cId="1692620852" sldId="358"/>
            <ac:spMk id="22" creationId="{398AD705-15E9-54B8-85F7-BEBA4930443D}"/>
          </ac:spMkLst>
        </pc:spChg>
      </pc:sldChg>
      <pc:sldChg chg="addSp delSp modSp add mod chgLayout">
        <pc:chgData name="用 共" userId="674416862f0b68f3" providerId="LiveId" clId="{BF312F67-60FC-4168-BA91-262C5CD141F3}" dt="2022-11-17T18:37:25.991" v="8947" actId="478"/>
        <pc:sldMkLst>
          <pc:docMk/>
          <pc:sldMk cId="1658198745" sldId="359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658198745" sldId="359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8:32:25.672" v="8831" actId="20577"/>
          <ac:spMkLst>
            <pc:docMk/>
            <pc:sldMk cId="1658198745" sldId="359"/>
            <ac:spMk id="4" creationId="{3BBEB7FF-6F10-388F-E818-733A69D7A0DD}"/>
          </ac:spMkLst>
        </pc:spChg>
        <pc:spChg chg="add mod">
          <ac:chgData name="用 共" userId="674416862f0b68f3" providerId="LiveId" clId="{BF312F67-60FC-4168-BA91-262C5CD141F3}" dt="2022-11-17T18:33:01.201" v="8848" actId="14100"/>
          <ac:spMkLst>
            <pc:docMk/>
            <pc:sldMk cId="1658198745" sldId="359"/>
            <ac:spMk id="7" creationId="{CFAB38A6-20F3-CCA4-63D0-4092B8B56086}"/>
          </ac:spMkLst>
        </pc:spChg>
        <pc:spChg chg="add del mod ord">
          <ac:chgData name="用 共" userId="674416862f0b68f3" providerId="LiveId" clId="{BF312F67-60FC-4168-BA91-262C5CD141F3}" dt="2022-11-17T18:37:25.991" v="8947" actId="478"/>
          <ac:spMkLst>
            <pc:docMk/>
            <pc:sldMk cId="1658198745" sldId="359"/>
            <ac:spMk id="8" creationId="{C7B66C20-CE0E-C58C-E52D-6F8B0C3D5FAD}"/>
          </ac:spMkLst>
        </pc:spChg>
        <pc:spChg chg="mod">
          <ac:chgData name="用 共" userId="674416862f0b68f3" providerId="LiveId" clId="{BF312F67-60FC-4168-BA91-262C5CD141F3}" dt="2022-11-17T18:32:24.853" v="8830" actId="20577"/>
          <ac:spMkLst>
            <pc:docMk/>
            <pc:sldMk cId="1658198745" sldId="359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2:29.444" v="8834" actId="20577"/>
          <ac:spMkLst>
            <pc:docMk/>
            <pc:sldMk cId="1658198745" sldId="359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2:27.124" v="8832" actId="20577"/>
          <ac:spMkLst>
            <pc:docMk/>
            <pc:sldMk cId="1658198745" sldId="359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2:28.323" v="8833" actId="20577"/>
          <ac:spMkLst>
            <pc:docMk/>
            <pc:sldMk cId="1658198745" sldId="359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93895356" sldId="360"/>
        </pc:sldMkLst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4" creationId="{3BBEB7FF-6F10-388F-E818-733A69D7A0DD}"/>
          </ac:spMkLst>
        </pc:spChg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5" creationId="{21A9D535-DD84-13D2-63AC-4FD1EF49FCE4}"/>
          </ac:spMkLst>
        </pc:spChg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6" creationId="{0E29FEF4-473E-CB39-E067-4F91648CD466}"/>
          </ac:spMkLst>
        </pc:spChg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22" creationId="{398AD705-15E9-54B8-85F7-BEBA4930443D}"/>
          </ac:spMkLst>
        </pc:spChg>
      </pc:sldChg>
      <pc:sldChg chg="addSp delSp modSp add mod chgLayout">
        <pc:chgData name="用 共" userId="674416862f0b68f3" providerId="LiveId" clId="{BF312F67-60FC-4168-BA91-262C5CD141F3}" dt="2022-11-17T18:37:23.959" v="8946" actId="478"/>
        <pc:sldMkLst>
          <pc:docMk/>
          <pc:sldMk cId="3989215262" sldId="360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3989215262" sldId="360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8:33:19.104" v="8852" actId="1076"/>
          <ac:spMkLst>
            <pc:docMk/>
            <pc:sldMk cId="3989215262" sldId="360"/>
            <ac:spMk id="4" creationId="{3BBEB7FF-6F10-388F-E818-733A69D7A0DD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5" creationId="{21A9D535-DD84-13D2-63AC-4FD1EF49FCE4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6" creationId="{0E29FEF4-473E-CB39-E067-4F91648CD466}"/>
          </ac:spMkLst>
        </pc:spChg>
        <pc:spChg chg="del mod">
          <ac:chgData name="用 共" userId="674416862f0b68f3" providerId="LiveId" clId="{BF312F67-60FC-4168-BA91-262C5CD141F3}" dt="2022-11-17T18:33:42.225" v="8857" actId="478"/>
          <ac:spMkLst>
            <pc:docMk/>
            <pc:sldMk cId="3989215262" sldId="360"/>
            <ac:spMk id="7" creationId="{CFAB38A6-20F3-CCA4-63D0-4092B8B56086}"/>
          </ac:spMkLst>
        </pc:spChg>
        <pc:spChg chg="add mod">
          <ac:chgData name="用 共" userId="674416862f0b68f3" providerId="LiveId" clId="{BF312F67-60FC-4168-BA91-262C5CD141F3}" dt="2022-11-17T18:33:48.764" v="8861" actId="20577"/>
          <ac:spMkLst>
            <pc:docMk/>
            <pc:sldMk cId="3989215262" sldId="360"/>
            <ac:spMk id="8" creationId="{7477DADD-E100-E9B7-074A-6130285417C5}"/>
          </ac:spMkLst>
        </pc:spChg>
        <pc:spChg chg="add del mod ord">
          <ac:chgData name="用 共" userId="674416862f0b68f3" providerId="LiveId" clId="{BF312F67-60FC-4168-BA91-262C5CD141F3}" dt="2022-11-17T18:37:23.959" v="8946" actId="478"/>
          <ac:spMkLst>
            <pc:docMk/>
            <pc:sldMk cId="3989215262" sldId="360"/>
            <ac:spMk id="9" creationId="{888DBA90-2B5D-9C25-6074-8C0E274DB608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23" creationId="{DE1DCEEB-8352-E23B-BE47-404D01114248}"/>
          </ac:spMkLst>
        </pc:spChg>
      </pc:sldChg>
      <pc:sldChg chg="addSp delSp modSp add mod chgLayout">
        <pc:chgData name="用 共" userId="674416862f0b68f3" providerId="LiveId" clId="{BF312F67-60FC-4168-BA91-262C5CD141F3}" dt="2022-11-17T18:37:21.624" v="8945" actId="478"/>
        <pc:sldMkLst>
          <pc:docMk/>
          <pc:sldMk cId="1402124181" sldId="361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402124181" sldId="361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21.624" v="8945" actId="478"/>
          <ac:spMkLst>
            <pc:docMk/>
            <pc:sldMk cId="1402124181" sldId="361"/>
            <ac:spMk id="7" creationId="{7CCD56B5-88C2-5727-2269-80C7A852164C}"/>
          </ac:spMkLst>
        </pc:spChg>
        <pc:spChg chg="mod">
          <ac:chgData name="用 共" userId="674416862f0b68f3" providerId="LiveId" clId="{BF312F67-60FC-4168-BA91-262C5CD141F3}" dt="2022-11-17T18:34:03.255" v="8864" actId="20577"/>
          <ac:spMkLst>
            <pc:docMk/>
            <pc:sldMk cId="1402124181" sldId="36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4:04.342" v="8865" actId="20577"/>
          <ac:spMkLst>
            <pc:docMk/>
            <pc:sldMk cId="1402124181" sldId="361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2671144174" sldId="361"/>
        </pc:sldMkLst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4" creationId="{3BBEB7FF-6F10-388F-E818-733A69D7A0DD}"/>
          </ac:spMkLst>
        </pc:spChg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5" creationId="{21A9D535-DD84-13D2-63AC-4FD1EF49FCE4}"/>
          </ac:spMkLst>
        </pc:spChg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6" creationId="{0E29FEF4-473E-CB39-E067-4F91648CD466}"/>
          </ac:spMkLst>
        </pc:spChg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22" creationId="{398AD705-15E9-54B8-85F7-BEBA4930443D}"/>
          </ac:spMkLst>
        </pc:spChg>
      </pc:sldChg>
      <pc:sldChg chg="addSp delSp modSp add mod ord chgLayout">
        <pc:chgData name="用 共" userId="674416862f0b68f3" providerId="LiveId" clId="{BF312F67-60FC-4168-BA91-262C5CD141F3}" dt="2022-11-17T18:37:19.847" v="8944" actId="478"/>
        <pc:sldMkLst>
          <pc:docMk/>
          <pc:sldMk cId="2971889974" sldId="362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2971889974" sldId="362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19.847" v="8944" actId="478"/>
          <ac:spMkLst>
            <pc:docMk/>
            <pc:sldMk cId="2971889974" sldId="362"/>
            <ac:spMk id="4" creationId="{854CEA1E-4039-8254-2BF6-341952064A5A}"/>
          </ac:spMkLst>
        </pc:spChg>
        <pc:spChg chg="mod">
          <ac:chgData name="用 共" userId="674416862f0b68f3" providerId="LiveId" clId="{BF312F67-60FC-4168-BA91-262C5CD141F3}" dt="2022-11-17T18:34:15.820" v="8869" actId="20577"/>
          <ac:spMkLst>
            <pc:docMk/>
            <pc:sldMk cId="2971889974" sldId="362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4:16.759" v="8870" actId="20577"/>
          <ac:spMkLst>
            <pc:docMk/>
            <pc:sldMk cId="2971889974" sldId="362"/>
            <ac:spMk id="23" creationId="{DE1DCEEB-8352-E23B-BE47-404D01114248}"/>
          </ac:spMkLst>
        </pc:spChg>
      </pc:sldChg>
      <pc:sldChg chg="addSp delSp modSp add del mod ord modAnim">
        <pc:chgData name="用 共" userId="674416862f0b68f3" providerId="LiveId" clId="{BF312F67-60FC-4168-BA91-262C5CD141F3}" dt="2022-11-17T18:32:39.678" v="8835" actId="47"/>
        <pc:sldMkLst>
          <pc:docMk/>
          <pc:sldMk cId="3509571619" sldId="362"/>
        </pc:sldMkLst>
        <pc:spChg chg="add mod">
          <ac:chgData name="用 共" userId="674416862f0b68f3" providerId="LiveId" clId="{BF312F67-60FC-4168-BA91-262C5CD141F3}" dt="2022-11-17T18:23:37.366" v="8618" actId="207"/>
          <ac:spMkLst>
            <pc:docMk/>
            <pc:sldMk cId="3509571619" sldId="362"/>
            <ac:spMk id="4" creationId="{6743BFE5-3054-BBF5-3424-7BA71F016621}"/>
          </ac:spMkLst>
        </pc:spChg>
        <pc:spChg chg="add mod">
          <ac:chgData name="用 共" userId="674416862f0b68f3" providerId="LiveId" clId="{BF312F67-60FC-4168-BA91-262C5CD141F3}" dt="2022-11-17T18:23:37.366" v="8618" actId="207"/>
          <ac:spMkLst>
            <pc:docMk/>
            <pc:sldMk cId="3509571619" sldId="362"/>
            <ac:spMk id="5" creationId="{158C08BF-35FF-A108-FB48-5377C1D992F2}"/>
          </ac:spMkLst>
        </pc:spChg>
        <pc:spChg chg="add mod">
          <ac:chgData name="用 共" userId="674416862f0b68f3" providerId="LiveId" clId="{BF312F67-60FC-4168-BA91-262C5CD141F3}" dt="2022-11-17T18:23:21.797" v="8613" actId="571"/>
          <ac:spMkLst>
            <pc:docMk/>
            <pc:sldMk cId="3509571619" sldId="362"/>
            <ac:spMk id="6" creationId="{15001184-2038-BF93-36CB-DEE96124C281}"/>
          </ac:spMkLst>
        </pc:spChg>
        <pc:spChg chg="add mod">
          <ac:chgData name="用 共" userId="674416862f0b68f3" providerId="LiveId" clId="{BF312F67-60FC-4168-BA91-262C5CD141F3}" dt="2022-11-17T18:23:21.797" v="8613" actId="571"/>
          <ac:spMkLst>
            <pc:docMk/>
            <pc:sldMk cId="3509571619" sldId="362"/>
            <ac:spMk id="7" creationId="{E0D3ED8E-A09C-2D42-FD34-2424018A1A8D}"/>
          </ac:spMkLst>
        </pc:spChg>
        <pc:spChg chg="add mod">
          <ac:chgData name="用 共" userId="674416862f0b68f3" providerId="LiveId" clId="{BF312F67-60FC-4168-BA91-262C5CD141F3}" dt="2022-11-17T18:23:38.886" v="8620" actId="571"/>
          <ac:spMkLst>
            <pc:docMk/>
            <pc:sldMk cId="3509571619" sldId="362"/>
            <ac:spMk id="8" creationId="{E37C4B0B-8CB4-9D5E-F9E3-A6711242F541}"/>
          </ac:spMkLst>
        </pc:spChg>
        <pc:spChg chg="mod">
          <ac:chgData name="用 共" userId="674416862f0b68f3" providerId="LiveId" clId="{BF312F67-60FC-4168-BA91-262C5CD141F3}" dt="2022-11-17T18:22:37.763" v="8601" actId="20577"/>
          <ac:spMkLst>
            <pc:docMk/>
            <pc:sldMk cId="3509571619" sldId="362"/>
            <ac:spMk id="20" creationId="{ECB3BEEC-F61E-12AD-7221-51C49211B0FC}"/>
          </ac:spMkLst>
        </pc:spChg>
        <pc:spChg chg="del mod">
          <ac:chgData name="用 共" userId="674416862f0b68f3" providerId="LiveId" clId="{BF312F67-60FC-4168-BA91-262C5CD141F3}" dt="2022-11-17T18:22:51.167" v="8603" actId="478"/>
          <ac:spMkLst>
            <pc:docMk/>
            <pc:sldMk cId="3509571619" sldId="362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23:37.366" v="8618" actId="207"/>
          <ac:spMkLst>
            <pc:docMk/>
            <pc:sldMk cId="3509571619" sldId="362"/>
            <ac:spMk id="23" creationId="{DE1DCEEB-8352-E23B-BE47-404D01114248}"/>
          </ac:spMkLst>
        </pc:spChg>
      </pc:sldChg>
      <pc:sldChg chg="addSp delSp modSp add mod modAnim chgLayout">
        <pc:chgData name="用 共" userId="674416862f0b68f3" providerId="LiveId" clId="{BF312F67-60FC-4168-BA91-262C5CD141F3}" dt="2022-11-17T18:37:18.375" v="8943" actId="478"/>
        <pc:sldMkLst>
          <pc:docMk/>
          <pc:sldMk cId="749567286" sldId="363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749567286" sldId="363"/>
            <ac:spMk id="2" creationId="{D60F989F-5422-EC4E-A4FF-B218D7B3DEF5}"/>
          </ac:spMkLst>
        </pc:spChg>
        <pc:spChg chg="add del mod">
          <ac:chgData name="用 共" userId="674416862f0b68f3" providerId="LiveId" clId="{BF312F67-60FC-4168-BA91-262C5CD141F3}" dt="2022-11-17T18:34:43.731" v="8875" actId="478"/>
          <ac:spMkLst>
            <pc:docMk/>
            <pc:sldMk cId="749567286" sldId="363"/>
            <ac:spMk id="4" creationId="{5B103B9E-BA6A-F57C-7C83-355F2DDC3C20}"/>
          </ac:spMkLst>
        </pc:spChg>
        <pc:spChg chg="add mod">
          <ac:chgData name="用 共" userId="674416862f0b68f3" providerId="LiveId" clId="{BF312F67-60FC-4168-BA91-262C5CD141F3}" dt="2022-11-17T18:34:42.186" v="8874" actId="1076"/>
          <ac:spMkLst>
            <pc:docMk/>
            <pc:sldMk cId="749567286" sldId="363"/>
            <ac:spMk id="5" creationId="{6E950542-BA38-5EB1-CF35-5E51461F7965}"/>
          </ac:spMkLst>
        </pc:spChg>
        <pc:spChg chg="add mod">
          <ac:chgData name="用 共" userId="674416862f0b68f3" providerId="LiveId" clId="{BF312F67-60FC-4168-BA91-262C5CD141F3}" dt="2022-11-17T18:34:55.091" v="8877" actId="571"/>
          <ac:spMkLst>
            <pc:docMk/>
            <pc:sldMk cId="749567286" sldId="363"/>
            <ac:spMk id="6" creationId="{8FBF403C-2A8B-64A8-BD90-8735C89F9032}"/>
          </ac:spMkLst>
        </pc:spChg>
        <pc:spChg chg="add mod">
          <ac:chgData name="用 共" userId="674416862f0b68f3" providerId="LiveId" clId="{BF312F67-60FC-4168-BA91-262C5CD141F3}" dt="2022-11-17T18:35:11.352" v="8881" actId="20577"/>
          <ac:spMkLst>
            <pc:docMk/>
            <pc:sldMk cId="749567286" sldId="363"/>
            <ac:spMk id="7" creationId="{8841B733-6826-D394-AE0B-97D45F4228AA}"/>
          </ac:spMkLst>
        </pc:spChg>
        <pc:spChg chg="add del mod ord">
          <ac:chgData name="用 共" userId="674416862f0b68f3" providerId="LiveId" clId="{BF312F67-60FC-4168-BA91-262C5CD141F3}" dt="2022-11-17T18:37:18.375" v="8943" actId="478"/>
          <ac:spMkLst>
            <pc:docMk/>
            <pc:sldMk cId="749567286" sldId="363"/>
            <ac:spMk id="8" creationId="{D08F3B41-4692-02CA-6C39-66E3CA2556E0}"/>
          </ac:spMkLst>
        </pc:spChg>
        <pc:spChg chg="mod">
          <ac:chgData name="用 共" userId="674416862f0b68f3" providerId="LiveId" clId="{BF312F67-60FC-4168-BA91-262C5CD141F3}" dt="2022-11-17T18:34:48.246" v="8876" actId="1076"/>
          <ac:spMkLst>
            <pc:docMk/>
            <pc:sldMk cId="749567286" sldId="363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4:39.603" v="8873" actId="1076"/>
          <ac:spMkLst>
            <pc:docMk/>
            <pc:sldMk cId="749567286" sldId="363"/>
            <ac:spMk id="23" creationId="{DE1DCEEB-8352-E23B-BE47-404D01114248}"/>
          </ac:spMkLst>
        </pc:spChg>
      </pc:sldChg>
      <pc:sldChg chg="modSp add del mod ord">
        <pc:chgData name="用 共" userId="674416862f0b68f3" providerId="LiveId" clId="{BF312F67-60FC-4168-BA91-262C5CD141F3}" dt="2022-11-17T18:32:39.678" v="8835" actId="47"/>
        <pc:sldMkLst>
          <pc:docMk/>
          <pc:sldMk cId="2852005225" sldId="363"/>
        </pc:sldMkLst>
        <pc:spChg chg="mod">
          <ac:chgData name="用 共" userId="674416862f0b68f3" providerId="LiveId" clId="{BF312F67-60FC-4168-BA91-262C5CD141F3}" dt="2022-11-17T18:23:10.858" v="8609" actId="20577"/>
          <ac:spMkLst>
            <pc:docMk/>
            <pc:sldMk cId="2852005225" sldId="363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23:11.780" v="8610" actId="20577"/>
          <ac:spMkLst>
            <pc:docMk/>
            <pc:sldMk cId="2852005225" sldId="363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7T18:23:35.446" v="8617" actId="2890"/>
        <pc:sldMkLst>
          <pc:docMk/>
          <pc:sldMk cId="399262596" sldId="364"/>
        </pc:sldMkLst>
      </pc:sldChg>
      <pc:sldChg chg="addSp modSp add del mod ord">
        <pc:chgData name="用 共" userId="674416862f0b68f3" providerId="LiveId" clId="{BF312F67-60FC-4168-BA91-262C5CD141F3}" dt="2022-11-17T18:32:39.678" v="8835" actId="47"/>
        <pc:sldMkLst>
          <pc:docMk/>
          <pc:sldMk cId="417041478" sldId="364"/>
        </pc:sldMkLst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4" creationId="{6743BFE5-3054-BBF5-3424-7BA71F016621}"/>
          </ac:spMkLst>
        </pc:spChg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5" creationId="{158C08BF-35FF-A108-FB48-5377C1D992F2}"/>
          </ac:spMkLst>
        </pc:spChg>
        <pc:spChg chg="add mod">
          <ac:chgData name="用 共" userId="674416862f0b68f3" providerId="LiveId" clId="{BF312F67-60FC-4168-BA91-262C5CD141F3}" dt="2022-11-17T18:23:52.212" v="8628" actId="20577"/>
          <ac:spMkLst>
            <pc:docMk/>
            <pc:sldMk cId="417041478" sldId="364"/>
            <ac:spMk id="6" creationId="{EEE8AEEA-2A95-0994-1D01-7DD557BFBC49}"/>
          </ac:spMkLst>
        </pc:spChg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8" creationId="{E37C4B0B-8CB4-9D5E-F9E3-A6711242F541}"/>
          </ac:spMkLst>
        </pc:spChg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23" creationId="{DE1DCEEB-8352-E23B-BE47-404D01114248}"/>
          </ac:spMkLst>
        </pc:spChg>
      </pc:sldChg>
      <pc:sldChg chg="addSp delSp modSp add mod chgLayout">
        <pc:chgData name="用 共" userId="674416862f0b68f3" providerId="LiveId" clId="{BF312F67-60FC-4168-BA91-262C5CD141F3}" dt="2022-11-17T18:37:11.415" v="8941" actId="478"/>
        <pc:sldMkLst>
          <pc:docMk/>
          <pc:sldMk cId="3883094807" sldId="364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3883094807" sldId="364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11.415" v="8941" actId="478"/>
          <ac:spMkLst>
            <pc:docMk/>
            <pc:sldMk cId="3883094807" sldId="364"/>
            <ac:spMk id="4" creationId="{0A8B506A-260D-7A9D-1756-90DAF423B8E6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5" creationId="{6E950542-BA38-5EB1-CF35-5E51461F7965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6" creationId="{8FBF403C-2A8B-64A8-BD90-8735C89F9032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23" creationId="{DE1DCEEB-8352-E23B-BE47-404D01114248}"/>
          </ac:spMkLst>
        </pc:spChg>
      </pc:sldChg>
      <pc:sldChg chg="addSp delSp modSp add mod chgLayout">
        <pc:chgData name="用 共" userId="674416862f0b68f3" providerId="LiveId" clId="{BF312F67-60FC-4168-BA91-262C5CD141F3}" dt="2022-11-17T18:37:15.559" v="8942" actId="478"/>
        <pc:sldMkLst>
          <pc:docMk/>
          <pc:sldMk cId="1774093364" sldId="365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774093364" sldId="365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6:59.686" v="8938" actId="478"/>
          <ac:spMkLst>
            <pc:docMk/>
            <pc:sldMk cId="1774093364" sldId="365"/>
            <ac:spMk id="4" creationId="{32645540-F616-0F70-F9B9-EA02A0E47C00}"/>
          </ac:spMkLst>
        </pc:spChg>
        <pc:spChg chg="add del mod ord">
          <ac:chgData name="用 共" userId="674416862f0b68f3" providerId="LiveId" clId="{BF312F67-60FC-4168-BA91-262C5CD141F3}" dt="2022-11-17T18:37:15.559" v="8942" actId="478"/>
          <ac:spMkLst>
            <pc:docMk/>
            <pc:sldMk cId="1774093364" sldId="365"/>
            <ac:spMk id="8" creationId="{7F6AC395-B81E-B47B-A51B-A9FE4295A81E}"/>
          </ac:spMkLst>
        </pc:spChg>
        <pc:spChg chg="mod">
          <ac:chgData name="用 共" userId="674416862f0b68f3" providerId="LiveId" clId="{BF312F67-60FC-4168-BA91-262C5CD141F3}" dt="2022-11-17T18:35:26.634" v="8886" actId="20577"/>
          <ac:spMkLst>
            <pc:docMk/>
            <pc:sldMk cId="1774093364" sldId="36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5:25.896" v="8885" actId="20577"/>
          <ac:spMkLst>
            <pc:docMk/>
            <pc:sldMk cId="1774093364" sldId="365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3509920999" sldId="365"/>
        </pc:sldMkLst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4" creationId="{6743BFE5-3054-BBF5-3424-7BA71F016621}"/>
          </ac:spMkLst>
        </pc:spChg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5" creationId="{158C08BF-35FF-A108-FB48-5377C1D992F2}"/>
          </ac:spMkLst>
        </pc:spChg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8" creationId="{E37C4B0B-8CB4-9D5E-F9E3-A6711242F541}"/>
          </ac:spMkLst>
        </pc:spChg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23" creationId="{DE1DCEEB-8352-E23B-BE47-404D01114248}"/>
          </ac:spMkLst>
        </pc:spChg>
      </pc:sldChg>
      <pc:sldChg chg="modSp add del mod ord">
        <pc:chgData name="用 共" userId="674416862f0b68f3" providerId="LiveId" clId="{BF312F67-60FC-4168-BA91-262C5CD141F3}" dt="2022-11-17T18:32:39.678" v="8835" actId="47"/>
        <pc:sldMkLst>
          <pc:docMk/>
          <pc:sldMk cId="866386377" sldId="366"/>
        </pc:sldMkLst>
        <pc:spChg chg="mod">
          <ac:chgData name="用 共" userId="674416862f0b68f3" providerId="LiveId" clId="{BF312F67-60FC-4168-BA91-262C5CD141F3}" dt="2022-11-17T18:24:03.159" v="8635" actId="20577"/>
          <ac:spMkLst>
            <pc:docMk/>
            <pc:sldMk cId="866386377" sldId="366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24:03.895" v="8636" actId="20577"/>
          <ac:spMkLst>
            <pc:docMk/>
            <pc:sldMk cId="866386377" sldId="366"/>
            <ac:spMk id="23" creationId="{DE1DCEEB-8352-E23B-BE47-404D01114248}"/>
          </ac:spMkLst>
        </pc:spChg>
      </pc:sldChg>
      <pc:sldChg chg="addSp delSp modSp add mod ord chgLayout">
        <pc:chgData name="用 共" userId="674416862f0b68f3" providerId="LiveId" clId="{BF312F67-60FC-4168-BA91-262C5CD141F3}" dt="2022-11-17T18:37:09.990" v="8940" actId="478"/>
        <pc:sldMkLst>
          <pc:docMk/>
          <pc:sldMk cId="920643165" sldId="366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920643165" sldId="366"/>
            <ac:spMk id="2" creationId="{D60F989F-5422-EC4E-A4FF-B218D7B3DEF5}"/>
          </ac:spMkLst>
        </pc:spChg>
        <pc:spChg chg="add mod">
          <ac:chgData name="用 共" userId="674416862f0b68f3" providerId="LiveId" clId="{BF312F67-60FC-4168-BA91-262C5CD141F3}" dt="2022-11-17T18:36:14.214" v="8919" actId="1076"/>
          <ac:spMkLst>
            <pc:docMk/>
            <pc:sldMk cId="920643165" sldId="366"/>
            <ac:spMk id="4" creationId="{B9728DAA-97DD-E7CF-98F7-0AB0B88C07CC}"/>
          </ac:spMkLst>
        </pc:spChg>
        <pc:spChg chg="add mod">
          <ac:chgData name="用 共" userId="674416862f0b68f3" providerId="LiveId" clId="{BF312F67-60FC-4168-BA91-262C5CD141F3}" dt="2022-11-17T18:36:30.722" v="8934" actId="1076"/>
          <ac:spMkLst>
            <pc:docMk/>
            <pc:sldMk cId="920643165" sldId="366"/>
            <ac:spMk id="5" creationId="{DB78B713-BECD-92A3-FEB7-8E510DCAD383}"/>
          </ac:spMkLst>
        </pc:spChg>
        <pc:spChg chg="add del mod ord">
          <ac:chgData name="用 共" userId="674416862f0b68f3" providerId="LiveId" clId="{BF312F67-60FC-4168-BA91-262C5CD141F3}" dt="2022-11-17T18:36:54.855" v="8936" actId="478"/>
          <ac:spMkLst>
            <pc:docMk/>
            <pc:sldMk cId="920643165" sldId="366"/>
            <ac:spMk id="6" creationId="{AF711266-CF31-308F-C9BD-253DFA220FC0}"/>
          </ac:spMkLst>
        </pc:spChg>
        <pc:spChg chg="add del mod ord">
          <ac:chgData name="用 共" userId="674416862f0b68f3" providerId="LiveId" clId="{BF312F67-60FC-4168-BA91-262C5CD141F3}" dt="2022-11-17T18:37:09.990" v="8940" actId="478"/>
          <ac:spMkLst>
            <pc:docMk/>
            <pc:sldMk cId="920643165" sldId="366"/>
            <ac:spMk id="7" creationId="{1B6C1878-2AF4-B120-5AD7-A1155CA5052F}"/>
          </ac:spMkLst>
        </pc:spChg>
        <pc:spChg chg="mod">
          <ac:chgData name="用 共" userId="674416862f0b68f3" providerId="LiveId" clId="{BF312F67-60FC-4168-BA91-262C5CD141F3}" dt="2022-11-17T18:35:48.923" v="8892" actId="207"/>
          <ac:spMkLst>
            <pc:docMk/>
            <pc:sldMk cId="920643165" sldId="36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5:36.874" v="8890" actId="20577"/>
          <ac:spMkLst>
            <pc:docMk/>
            <pc:sldMk cId="920643165" sldId="366"/>
            <ac:spMk id="23" creationId="{DE1DCEEB-8352-E23B-BE47-404D01114248}"/>
          </ac:spMkLst>
        </pc:spChg>
      </pc:sldChg>
      <pc:sldChg chg="addSp delSp modSp add mod modAnim">
        <pc:chgData name="用 共" userId="674416862f0b68f3" providerId="LiveId" clId="{BF312F67-60FC-4168-BA91-262C5CD141F3}" dt="2022-11-17T18:39:36.968" v="8966" actId="1076"/>
        <pc:sldMkLst>
          <pc:docMk/>
          <pc:sldMk cId="2946322100" sldId="367"/>
        </pc:sldMkLst>
        <pc:spChg chg="del">
          <ac:chgData name="用 共" userId="674416862f0b68f3" providerId="LiveId" clId="{BF312F67-60FC-4168-BA91-262C5CD141F3}" dt="2022-11-17T18:38:51.130" v="8957" actId="478"/>
          <ac:spMkLst>
            <pc:docMk/>
            <pc:sldMk cId="2946322100" sldId="367"/>
            <ac:spMk id="4" creationId="{B9728DAA-97DD-E7CF-98F7-0AB0B88C07CC}"/>
          </ac:spMkLst>
        </pc:spChg>
        <pc:spChg chg="del">
          <ac:chgData name="用 共" userId="674416862f0b68f3" providerId="LiveId" clId="{BF312F67-60FC-4168-BA91-262C5CD141F3}" dt="2022-11-17T18:38:50.137" v="8956" actId="478"/>
          <ac:spMkLst>
            <pc:docMk/>
            <pc:sldMk cId="2946322100" sldId="367"/>
            <ac:spMk id="5" creationId="{DB78B713-BECD-92A3-FEB7-8E510DCAD383}"/>
          </ac:spMkLst>
        </pc:spChg>
        <pc:spChg chg="add mod">
          <ac:chgData name="用 共" userId="674416862f0b68f3" providerId="LiveId" clId="{BF312F67-60FC-4168-BA91-262C5CD141F3}" dt="2022-11-17T18:38:56.176" v="8959" actId="1076"/>
          <ac:spMkLst>
            <pc:docMk/>
            <pc:sldMk cId="2946322100" sldId="367"/>
            <ac:spMk id="6" creationId="{6DE3CFD1-5EE9-EC39-35AB-F04086D0438A}"/>
          </ac:spMkLst>
        </pc:spChg>
        <pc:spChg chg="add mod">
          <ac:chgData name="用 共" userId="674416862f0b68f3" providerId="LiveId" clId="{BF312F67-60FC-4168-BA91-262C5CD141F3}" dt="2022-11-17T18:39:09.298" v="8962" actId="571"/>
          <ac:spMkLst>
            <pc:docMk/>
            <pc:sldMk cId="2946322100" sldId="367"/>
            <ac:spMk id="7" creationId="{0BEFF500-7726-0170-3F57-0A29D180EA38}"/>
          </ac:spMkLst>
        </pc:spChg>
        <pc:spChg chg="add mod">
          <ac:chgData name="用 共" userId="674416862f0b68f3" providerId="LiveId" clId="{BF312F67-60FC-4168-BA91-262C5CD141F3}" dt="2022-11-17T18:39:36.968" v="8966" actId="1076"/>
          <ac:spMkLst>
            <pc:docMk/>
            <pc:sldMk cId="2946322100" sldId="367"/>
            <ac:spMk id="8" creationId="{FAEDF18C-1E5D-44D6-C45E-F5489CC61929}"/>
          </ac:spMkLst>
        </pc:spChg>
        <pc:spChg chg="mod">
          <ac:chgData name="用 共" userId="674416862f0b68f3" providerId="LiveId" clId="{BF312F67-60FC-4168-BA91-262C5CD141F3}" dt="2022-11-17T18:39:00.183" v="8960" actId="1076"/>
          <ac:spMkLst>
            <pc:docMk/>
            <pc:sldMk cId="2946322100" sldId="367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9:05.512" v="8961" actId="1076"/>
          <ac:spMkLst>
            <pc:docMk/>
            <pc:sldMk cId="2946322100" sldId="367"/>
            <ac:spMk id="20" creationId="{ECB3BEEC-F61E-12AD-7221-51C49211B0FC}"/>
          </ac:spMkLst>
        </pc:spChg>
      </pc:sldChg>
      <pc:sldChg chg="addSp delSp modSp add del mod modAnim">
        <pc:chgData name="用 共" userId="674416862f0b68f3" providerId="LiveId" clId="{BF312F67-60FC-4168-BA91-262C5CD141F3}" dt="2022-11-17T18:32:39.678" v="8835" actId="47"/>
        <pc:sldMkLst>
          <pc:docMk/>
          <pc:sldMk cId="3006613855" sldId="367"/>
        </pc:sldMkLst>
        <pc:spChg chg="add mod">
          <ac:chgData name="用 共" userId="674416862f0b68f3" providerId="LiveId" clId="{BF312F67-60FC-4168-BA91-262C5CD141F3}" dt="2022-11-17T18:24:24.935" v="8640" actId="20577"/>
          <ac:spMkLst>
            <pc:docMk/>
            <pc:sldMk cId="3006613855" sldId="367"/>
            <ac:spMk id="4" creationId="{D4984D9A-9BA8-72C0-4133-333ADC70D245}"/>
          </ac:spMkLst>
        </pc:spChg>
        <pc:spChg chg="add mod">
          <ac:chgData name="用 共" userId="674416862f0b68f3" providerId="LiveId" clId="{BF312F67-60FC-4168-BA91-262C5CD141F3}" dt="2022-11-17T18:24:22.666" v="8639"/>
          <ac:spMkLst>
            <pc:docMk/>
            <pc:sldMk cId="3006613855" sldId="367"/>
            <ac:spMk id="5" creationId="{E2395F99-1D4E-7A9D-DFB9-A0E41B87B39E}"/>
          </ac:spMkLst>
        </pc:spChg>
        <pc:spChg chg="add mod">
          <ac:chgData name="用 共" userId="674416862f0b68f3" providerId="LiveId" clId="{BF312F67-60FC-4168-BA91-262C5CD141F3}" dt="2022-11-17T18:24:31.171" v="8644" actId="571"/>
          <ac:spMkLst>
            <pc:docMk/>
            <pc:sldMk cId="3006613855" sldId="367"/>
            <ac:spMk id="6" creationId="{C1B8D6B9-CE8A-2086-7B4F-473A41C5DC28}"/>
          </ac:spMkLst>
        </pc:spChg>
        <pc:spChg chg="mod">
          <ac:chgData name="用 共" userId="674416862f0b68f3" providerId="LiveId" clId="{BF312F67-60FC-4168-BA91-262C5CD141F3}" dt="2022-11-17T18:24:28.666" v="8643" actId="1076"/>
          <ac:spMkLst>
            <pc:docMk/>
            <pc:sldMk cId="3006613855" sldId="367"/>
            <ac:spMk id="21" creationId="{8270D366-A00A-60B4-E53F-9B220CE7AC7F}"/>
          </ac:spMkLst>
        </pc:spChg>
        <pc:spChg chg="del">
          <ac:chgData name="用 共" userId="674416862f0b68f3" providerId="LiveId" clId="{BF312F67-60FC-4168-BA91-262C5CD141F3}" dt="2022-11-17T18:24:21.907" v="8638" actId="478"/>
          <ac:spMkLst>
            <pc:docMk/>
            <pc:sldMk cId="3006613855" sldId="367"/>
            <ac:spMk id="23" creationId="{DE1DCEEB-8352-E23B-BE47-404D01114248}"/>
          </ac:spMkLst>
        </pc:spChg>
      </pc:sldChg>
      <pc:sldChg chg="addSp delSp modSp add mod">
        <pc:chgData name="用 共" userId="674416862f0b68f3" providerId="LiveId" clId="{BF312F67-60FC-4168-BA91-262C5CD141F3}" dt="2022-11-17T18:40:28.580" v="8977" actId="207"/>
        <pc:sldMkLst>
          <pc:docMk/>
          <pc:sldMk cId="3393150893" sldId="368"/>
        </pc:sldMkLst>
        <pc:spChg chg="add mod">
          <ac:chgData name="用 共" userId="674416862f0b68f3" providerId="LiveId" clId="{BF312F67-60FC-4168-BA91-262C5CD141F3}" dt="2022-11-17T18:40:20.632" v="8976" actId="1076"/>
          <ac:spMkLst>
            <pc:docMk/>
            <pc:sldMk cId="3393150893" sldId="368"/>
            <ac:spMk id="4" creationId="{05F47008-E1DE-A7AC-C1DD-DCED5EA25BEC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6" creationId="{6DE3CFD1-5EE9-EC39-35AB-F04086D0438A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7" creationId="{0BEFF500-7726-0170-3F57-0A29D180EA38}"/>
          </ac:spMkLst>
        </pc:spChg>
        <pc:spChg chg="del">
          <ac:chgData name="用 共" userId="674416862f0b68f3" providerId="LiveId" clId="{BF312F67-60FC-4168-BA91-262C5CD141F3}" dt="2022-11-17T18:40:09.595" v="8971" actId="478"/>
          <ac:spMkLst>
            <pc:docMk/>
            <pc:sldMk cId="3393150893" sldId="368"/>
            <ac:spMk id="8" creationId="{FAEDF18C-1E5D-44D6-C45E-F5489CC61929}"/>
          </ac:spMkLst>
        </pc:spChg>
        <pc:spChg chg="mod">
          <ac:chgData name="用 共" userId="674416862f0b68f3" providerId="LiveId" clId="{BF312F67-60FC-4168-BA91-262C5CD141F3}" dt="2022-11-17T18:39:56.478" v="8970" actId="1076"/>
          <ac:spMkLst>
            <pc:docMk/>
            <pc:sldMk cId="3393150893" sldId="368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22" creationId="{398AD705-15E9-54B8-85F7-BEBA4930443D}"/>
          </ac:spMkLst>
        </pc:spChg>
      </pc:sldChg>
      <pc:sldChg chg="addSp modSp add del mod">
        <pc:chgData name="用 共" userId="674416862f0b68f3" providerId="LiveId" clId="{BF312F67-60FC-4168-BA91-262C5CD141F3}" dt="2022-11-17T18:32:39.678" v="8835" actId="47"/>
        <pc:sldMkLst>
          <pc:docMk/>
          <pc:sldMk cId="3855118802" sldId="368"/>
        </pc:sldMkLst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4" creationId="{D4984D9A-9BA8-72C0-4133-333ADC70D245}"/>
          </ac:spMkLst>
        </pc:spChg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5" creationId="{E2395F99-1D4E-7A9D-DFB9-A0E41B87B39E}"/>
          </ac:spMkLst>
        </pc:spChg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6" creationId="{C1B8D6B9-CE8A-2086-7B4F-473A41C5DC28}"/>
          </ac:spMkLst>
        </pc:spChg>
        <pc:spChg chg="add mod">
          <ac:chgData name="用 共" userId="674416862f0b68f3" providerId="LiveId" clId="{BF312F67-60FC-4168-BA91-262C5CD141F3}" dt="2022-11-17T18:24:48.119" v="8649" actId="20577"/>
          <ac:spMkLst>
            <pc:docMk/>
            <pc:sldMk cId="3855118802" sldId="368"/>
            <ac:spMk id="7" creationId="{72F1601A-3462-76E0-F32D-9882CD92B840}"/>
          </ac:spMkLst>
        </pc:spChg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21" creationId="{8270D366-A00A-60B4-E53F-9B220CE7AC7F}"/>
          </ac:spMkLst>
        </pc:spChg>
      </pc:sldChg>
      <pc:sldChg chg="modSp add mod">
        <pc:chgData name="用 共" userId="674416862f0b68f3" providerId="LiveId" clId="{BF312F67-60FC-4168-BA91-262C5CD141F3}" dt="2022-11-17T18:40:41.455" v="8980" actId="20577"/>
        <pc:sldMkLst>
          <pc:docMk/>
          <pc:sldMk cId="1755260290" sldId="369"/>
        </pc:sldMkLst>
        <pc:spChg chg="mod">
          <ac:chgData name="用 共" userId="674416862f0b68f3" providerId="LiveId" clId="{BF312F67-60FC-4168-BA91-262C5CD141F3}" dt="2022-11-17T18:40:39.829" v="8979" actId="20577"/>
          <ac:spMkLst>
            <pc:docMk/>
            <pc:sldMk cId="1755260290" sldId="369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0:41.455" v="8980" actId="20577"/>
          <ac:spMkLst>
            <pc:docMk/>
            <pc:sldMk cId="1755260290" sldId="369"/>
            <ac:spMk id="22" creationId="{398AD705-15E9-54B8-85F7-BEBA4930443D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2085486769" sldId="369"/>
        </pc:sldMkLst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4" creationId="{D4984D9A-9BA8-72C0-4133-333ADC70D245}"/>
          </ac:spMkLst>
        </pc:spChg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5" creationId="{E2395F99-1D4E-7A9D-DFB9-A0E41B87B39E}"/>
          </ac:spMkLst>
        </pc:spChg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6" creationId="{C1B8D6B9-CE8A-2086-7B4F-473A41C5DC28}"/>
          </ac:spMkLst>
        </pc:spChg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21" creationId="{8270D366-A00A-60B4-E53F-9B220CE7AC7F}"/>
          </ac:spMkLst>
        </pc:spChg>
      </pc:sldChg>
      <pc:sldChg chg="add del">
        <pc:chgData name="用 共" userId="674416862f0b68f3" providerId="LiveId" clId="{BF312F67-60FC-4168-BA91-262C5CD141F3}" dt="2022-11-17T18:25:06.114" v="8655" actId="47"/>
        <pc:sldMkLst>
          <pc:docMk/>
          <pc:sldMk cId="2113351726" sldId="370"/>
        </pc:sldMkLst>
      </pc:sldChg>
      <pc:sldChg chg="delSp modSp add mod ord">
        <pc:chgData name="用 共" userId="674416862f0b68f3" providerId="LiveId" clId="{BF312F67-60FC-4168-BA91-262C5CD141F3}" dt="2022-11-17T18:40:59.582" v="8987" actId="478"/>
        <pc:sldMkLst>
          <pc:docMk/>
          <pc:sldMk cId="2771872525" sldId="370"/>
        </pc:sldMkLst>
        <pc:spChg chg="del">
          <ac:chgData name="用 共" userId="674416862f0b68f3" providerId="LiveId" clId="{BF312F67-60FC-4168-BA91-262C5CD141F3}" dt="2022-11-17T18:40:59.582" v="8987" actId="478"/>
          <ac:spMkLst>
            <pc:docMk/>
            <pc:sldMk cId="2771872525" sldId="370"/>
            <ac:spMk id="4" creationId="{B9728DAA-97DD-E7CF-98F7-0AB0B88C07CC}"/>
          </ac:spMkLst>
        </pc:spChg>
        <pc:spChg chg="del">
          <ac:chgData name="用 共" userId="674416862f0b68f3" providerId="LiveId" clId="{BF312F67-60FC-4168-BA91-262C5CD141F3}" dt="2022-11-17T18:40:59.023" v="8986" actId="478"/>
          <ac:spMkLst>
            <pc:docMk/>
            <pc:sldMk cId="2771872525" sldId="370"/>
            <ac:spMk id="5" creationId="{DB78B713-BECD-92A3-FEB7-8E510DCAD383}"/>
          </ac:spMkLst>
        </pc:spChg>
        <pc:spChg chg="mod">
          <ac:chgData name="用 共" userId="674416862f0b68f3" providerId="LiveId" clId="{BF312F67-60FC-4168-BA91-262C5CD141F3}" dt="2022-11-17T18:40:54.017" v="8984" actId="20577"/>
          <ac:spMkLst>
            <pc:docMk/>
            <pc:sldMk cId="2771872525" sldId="370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0:54.864" v="8985" actId="20577"/>
          <ac:spMkLst>
            <pc:docMk/>
            <pc:sldMk cId="2771872525" sldId="370"/>
            <ac:spMk id="22" creationId="{398AD705-15E9-54B8-85F7-BEBA4930443D}"/>
          </ac:spMkLst>
        </pc:spChg>
      </pc:sldChg>
      <pc:sldChg chg="modSp add del mod ord">
        <pc:chgData name="用 共" userId="674416862f0b68f3" providerId="LiveId" clId="{BF312F67-60FC-4168-BA91-262C5CD141F3}" dt="2022-11-17T18:32:39.678" v="8835" actId="47"/>
        <pc:sldMkLst>
          <pc:docMk/>
          <pc:sldMk cId="2935275971" sldId="370"/>
        </pc:sldMkLst>
        <pc:spChg chg="mod">
          <ac:chgData name="用 共" userId="674416862f0b68f3" providerId="LiveId" clId="{BF312F67-60FC-4168-BA91-262C5CD141F3}" dt="2022-11-17T18:25:14.184" v="8663" actId="20577"/>
          <ac:spMkLst>
            <pc:docMk/>
            <pc:sldMk cId="2935275971" sldId="370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25:13.363" v="8662" actId="20577"/>
          <ac:spMkLst>
            <pc:docMk/>
            <pc:sldMk cId="2935275971" sldId="370"/>
            <ac:spMk id="23" creationId="{DE1DCEEB-8352-E23B-BE47-404D01114248}"/>
          </ac:spMkLst>
        </pc:spChg>
      </pc:sldChg>
      <pc:sldChg chg="addSp modSp add del mod">
        <pc:chgData name="用 共" userId="674416862f0b68f3" providerId="LiveId" clId="{BF312F67-60FC-4168-BA91-262C5CD141F3}" dt="2022-11-17T18:32:39.678" v="8835" actId="47"/>
        <pc:sldMkLst>
          <pc:docMk/>
          <pc:sldMk cId="347384531" sldId="371"/>
        </pc:sldMkLst>
        <pc:spChg chg="add mod">
          <ac:chgData name="用 共" userId="674416862f0b68f3" providerId="LiveId" clId="{BF312F67-60FC-4168-BA91-262C5CD141F3}" dt="2022-11-17T18:25:58.775" v="8728" actId="1076"/>
          <ac:spMkLst>
            <pc:docMk/>
            <pc:sldMk cId="347384531" sldId="371"/>
            <ac:spMk id="4" creationId="{365559D7-6E03-7196-1BBA-BE95D77A6B25}"/>
          </ac:spMkLst>
        </pc:spChg>
        <pc:spChg chg="mod">
          <ac:chgData name="用 共" userId="674416862f0b68f3" providerId="LiveId" clId="{BF312F67-60FC-4168-BA91-262C5CD141F3}" dt="2022-11-17T18:26:16.310" v="8729" actId="207"/>
          <ac:spMkLst>
            <pc:docMk/>
            <pc:sldMk cId="347384531" sldId="371"/>
            <ac:spMk id="21" creationId="{8270D366-A00A-60B4-E53F-9B220CE7AC7F}"/>
          </ac:spMkLst>
        </pc:spChg>
      </pc:sldChg>
      <pc:sldChg chg="addSp modSp add mod modAnim">
        <pc:chgData name="用 共" userId="674416862f0b68f3" providerId="LiveId" clId="{BF312F67-60FC-4168-BA91-262C5CD141F3}" dt="2022-11-17T18:41:58.373" v="8999" actId="20577"/>
        <pc:sldMkLst>
          <pc:docMk/>
          <pc:sldMk cId="4116793358" sldId="371"/>
        </pc:sldMkLst>
        <pc:spChg chg="add mod">
          <ac:chgData name="用 共" userId="674416862f0b68f3" providerId="LiveId" clId="{BF312F67-60FC-4168-BA91-262C5CD141F3}" dt="2022-11-17T18:41:23.377" v="8990" actId="1076"/>
          <ac:spMkLst>
            <pc:docMk/>
            <pc:sldMk cId="4116793358" sldId="371"/>
            <ac:spMk id="4" creationId="{284B75B4-B696-EFAA-0981-1FDD55980773}"/>
          </ac:spMkLst>
        </pc:spChg>
        <pc:spChg chg="add mod">
          <ac:chgData name="用 共" userId="674416862f0b68f3" providerId="LiveId" clId="{BF312F67-60FC-4168-BA91-262C5CD141F3}" dt="2022-11-17T18:41:31.626" v="8993" actId="571"/>
          <ac:spMkLst>
            <pc:docMk/>
            <pc:sldMk cId="4116793358" sldId="371"/>
            <ac:spMk id="5" creationId="{A7D7C6F9-5602-B0D4-7BEA-DC65545D45F3}"/>
          </ac:spMkLst>
        </pc:spChg>
        <pc:spChg chg="add mod">
          <ac:chgData name="用 共" userId="674416862f0b68f3" providerId="LiveId" clId="{BF312F67-60FC-4168-BA91-262C5CD141F3}" dt="2022-11-17T18:41:58.373" v="8999" actId="20577"/>
          <ac:spMkLst>
            <pc:docMk/>
            <pc:sldMk cId="4116793358" sldId="371"/>
            <ac:spMk id="6" creationId="{C67ACDDC-00E0-E936-C5A1-E3DC97702E6A}"/>
          </ac:spMkLst>
        </pc:spChg>
        <pc:spChg chg="mod">
          <ac:chgData name="用 共" userId="674416862f0b68f3" providerId="LiveId" clId="{BF312F67-60FC-4168-BA91-262C5CD141F3}" dt="2022-11-17T18:41:38.578" v="8994" actId="1076"/>
          <ac:spMkLst>
            <pc:docMk/>
            <pc:sldMk cId="4116793358" sldId="37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1:43.976" v="8996" actId="1076"/>
          <ac:spMkLst>
            <pc:docMk/>
            <pc:sldMk cId="4116793358" sldId="371"/>
            <ac:spMk id="23" creationId="{DE1DCEEB-8352-E23B-BE47-404D01114248}"/>
          </ac:spMkLst>
        </pc:spChg>
      </pc:sldChg>
      <pc:sldChg chg="addSp delSp modSp add del mod delAnim modAnim">
        <pc:chgData name="用 共" userId="674416862f0b68f3" providerId="LiveId" clId="{BF312F67-60FC-4168-BA91-262C5CD141F3}" dt="2022-11-17T18:32:39.678" v="8835" actId="47"/>
        <pc:sldMkLst>
          <pc:docMk/>
          <pc:sldMk cId="291784523" sldId="372"/>
        </pc:sldMkLst>
        <pc:spChg chg="del">
          <ac:chgData name="用 共" userId="674416862f0b68f3" providerId="LiveId" clId="{BF312F67-60FC-4168-BA91-262C5CD141F3}" dt="2022-11-17T18:26:23.798" v="8731" actId="478"/>
          <ac:spMkLst>
            <pc:docMk/>
            <pc:sldMk cId="291784523" sldId="372"/>
            <ac:spMk id="4" creationId="{365559D7-6E03-7196-1BBA-BE95D77A6B25}"/>
          </ac:spMkLst>
        </pc:spChg>
        <pc:spChg chg="add del mod">
          <ac:chgData name="用 共" userId="674416862f0b68f3" providerId="LiveId" clId="{BF312F67-60FC-4168-BA91-262C5CD141F3}" dt="2022-11-17T18:26:51.622" v="8739" actId="478"/>
          <ac:spMkLst>
            <pc:docMk/>
            <pc:sldMk cId="291784523" sldId="372"/>
            <ac:spMk id="5" creationId="{A7D5A737-BD0B-1880-4D5F-2C544E6D3820}"/>
          </ac:spMkLst>
        </pc:spChg>
        <pc:spChg chg="add del mod">
          <ac:chgData name="用 共" userId="674416862f0b68f3" providerId="LiveId" clId="{BF312F67-60FC-4168-BA91-262C5CD141F3}" dt="2022-11-17T18:26:51.622" v="8739" actId="478"/>
          <ac:spMkLst>
            <pc:docMk/>
            <pc:sldMk cId="291784523" sldId="372"/>
            <ac:spMk id="6" creationId="{50DBEA40-3381-9A9A-EB26-4141CF0FD2D4}"/>
          </ac:spMkLst>
        </pc:spChg>
        <pc:spChg chg="add mod">
          <ac:chgData name="用 共" userId="674416862f0b68f3" providerId="LiveId" clId="{BF312F67-60FC-4168-BA91-262C5CD141F3}" dt="2022-11-17T18:26:45.851" v="8737" actId="571"/>
          <ac:spMkLst>
            <pc:docMk/>
            <pc:sldMk cId="291784523" sldId="372"/>
            <ac:spMk id="7" creationId="{A1E77DC8-4F38-181A-9BFD-B91968CB58EB}"/>
          </ac:spMkLst>
        </pc:spChg>
        <pc:spChg chg="add mod">
          <ac:chgData name="用 共" userId="674416862f0b68f3" providerId="LiveId" clId="{BF312F67-60FC-4168-BA91-262C5CD141F3}" dt="2022-11-17T18:26:49.239" v="8738" actId="571"/>
          <ac:spMkLst>
            <pc:docMk/>
            <pc:sldMk cId="291784523" sldId="372"/>
            <ac:spMk id="8" creationId="{6CDE3EFE-5B43-1BCF-0213-D499EE303A5A}"/>
          </ac:spMkLst>
        </pc:spChg>
        <pc:spChg chg="mod">
          <ac:chgData name="用 共" userId="674416862f0b68f3" providerId="LiveId" clId="{BF312F67-60FC-4168-BA91-262C5CD141F3}" dt="2022-11-17T18:26:41.954" v="8736" actId="1076"/>
          <ac:spMkLst>
            <pc:docMk/>
            <pc:sldMk cId="291784523" sldId="372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6:41.954" v="8736" actId="1076"/>
          <ac:spMkLst>
            <pc:docMk/>
            <pc:sldMk cId="291784523" sldId="372"/>
            <ac:spMk id="20" creationId="{ECB3BEEC-F61E-12AD-7221-51C49211B0FC}"/>
          </ac:spMkLst>
        </pc:spChg>
      </pc:sldChg>
      <pc:sldChg chg="modSp add mod">
        <pc:chgData name="用 共" userId="674416862f0b68f3" providerId="LiveId" clId="{BF312F67-60FC-4168-BA91-262C5CD141F3}" dt="2022-11-17T18:42:04.778" v="9001" actId="207"/>
        <pc:sldMkLst>
          <pc:docMk/>
          <pc:sldMk cId="4074569808" sldId="372"/>
        </pc:sldMkLst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4" creationId="{284B75B4-B696-EFAA-0981-1FDD55980773}"/>
          </ac:spMkLst>
        </pc:spChg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5" creationId="{A7D7C6F9-5602-B0D4-7BEA-DC65545D45F3}"/>
          </ac:spMkLst>
        </pc:spChg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23" creationId="{DE1DCEEB-8352-E23B-BE47-404D01114248}"/>
          </ac:spMkLst>
        </pc:spChg>
      </pc:sldChg>
      <pc:sldChg chg="modSp add mod">
        <pc:chgData name="用 共" userId="674416862f0b68f3" providerId="LiveId" clId="{BF312F67-60FC-4168-BA91-262C5CD141F3}" dt="2022-11-17T18:42:09.571" v="9004" actId="20577"/>
        <pc:sldMkLst>
          <pc:docMk/>
          <pc:sldMk cId="2435156331" sldId="373"/>
        </pc:sldMkLst>
        <pc:spChg chg="mod">
          <ac:chgData name="用 共" userId="674416862f0b68f3" providerId="LiveId" clId="{BF312F67-60FC-4168-BA91-262C5CD141F3}" dt="2022-11-17T18:42:08.275" v="9003" actId="20577"/>
          <ac:spMkLst>
            <pc:docMk/>
            <pc:sldMk cId="2435156331" sldId="373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2:09.571" v="9004" actId="20577"/>
          <ac:spMkLst>
            <pc:docMk/>
            <pc:sldMk cId="2435156331" sldId="373"/>
            <ac:spMk id="23" creationId="{DE1DCEEB-8352-E23B-BE47-404D01114248}"/>
          </ac:spMkLst>
        </pc:spChg>
      </pc:sldChg>
      <pc:sldChg chg="addSp modSp add del mod">
        <pc:chgData name="用 共" userId="674416862f0b68f3" providerId="LiveId" clId="{BF312F67-60FC-4168-BA91-262C5CD141F3}" dt="2022-11-17T18:32:39.678" v="8835" actId="47"/>
        <pc:sldMkLst>
          <pc:docMk/>
          <pc:sldMk cId="3469476732" sldId="373"/>
        </pc:sldMkLst>
        <pc:spChg chg="add mod">
          <ac:chgData name="用 共" userId="674416862f0b68f3" providerId="LiveId" clId="{BF312F67-60FC-4168-BA91-262C5CD141F3}" dt="2022-11-17T18:27:20.203" v="8744" actId="20577"/>
          <ac:spMkLst>
            <pc:docMk/>
            <pc:sldMk cId="3469476732" sldId="373"/>
            <ac:spMk id="4" creationId="{699A3212-BC0C-A5C7-107C-D3AA6C98AE45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7" creationId="{A1E77DC8-4F38-181A-9BFD-B91968CB58EB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8" creationId="{6CDE3EFE-5B43-1BCF-0213-D499EE303A5A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20" creationId="{ECB3BEEC-F61E-12AD-7221-51C49211B0FC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121716887" sldId="374"/>
        </pc:sldMkLst>
        <pc:spChg chg="mod">
          <ac:chgData name="用 共" userId="674416862f0b68f3" providerId="LiveId" clId="{BF312F67-60FC-4168-BA91-262C5CD141F3}" dt="2022-11-17T18:28:30.269" v="8757" actId="20577"/>
          <ac:spMkLst>
            <pc:docMk/>
            <pc:sldMk cId="121716887" sldId="374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8:31.277" v="8758" actId="20577"/>
          <ac:spMkLst>
            <pc:docMk/>
            <pc:sldMk cId="121716887" sldId="374"/>
            <ac:spMk id="20" creationId="{ECB3BEEC-F61E-12AD-7221-51C49211B0FC}"/>
          </ac:spMkLst>
        </pc:spChg>
      </pc:sldChg>
      <pc:sldChg chg="add del">
        <pc:chgData name="用 共" userId="674416862f0b68f3" providerId="LiveId" clId="{BF312F67-60FC-4168-BA91-262C5CD141F3}" dt="2022-11-17T18:42:27.737" v="9006" actId="47"/>
        <pc:sldMkLst>
          <pc:docMk/>
          <pc:sldMk cId="384121401" sldId="374"/>
        </pc:sldMkLst>
      </pc:sldChg>
      <pc:sldChg chg="addSp modSp add mod ord">
        <pc:chgData name="用 共" userId="674416862f0b68f3" providerId="LiveId" clId="{BF312F67-60FC-4168-BA91-262C5CD141F3}" dt="2022-11-17T18:42:58.261" v="9016" actId="207"/>
        <pc:sldMkLst>
          <pc:docMk/>
          <pc:sldMk cId="1645728877" sldId="374"/>
        </pc:sldMkLst>
        <pc:spChg chg="add mod">
          <ac:chgData name="用 共" userId="674416862f0b68f3" providerId="LiveId" clId="{BF312F67-60FC-4168-BA91-262C5CD141F3}" dt="2022-11-17T18:42:53.989" v="9015" actId="1076"/>
          <ac:spMkLst>
            <pc:docMk/>
            <pc:sldMk cId="1645728877" sldId="374"/>
            <ac:spMk id="4" creationId="{B3088A84-8336-E2BD-D833-27C93568C34A}"/>
          </ac:spMkLst>
        </pc:spChg>
        <pc:spChg chg="add mod">
          <ac:chgData name="用 共" userId="674416862f0b68f3" providerId="LiveId" clId="{BF312F67-60FC-4168-BA91-262C5CD141F3}" dt="2022-11-17T18:42:53.989" v="9015" actId="1076"/>
          <ac:spMkLst>
            <pc:docMk/>
            <pc:sldMk cId="1645728877" sldId="374"/>
            <ac:spMk id="5" creationId="{75812868-A485-BC20-999E-C99F6AF8AD97}"/>
          </ac:spMkLst>
        </pc:spChg>
        <pc:spChg chg="mod">
          <ac:chgData name="用 共" userId="674416862f0b68f3" providerId="LiveId" clId="{BF312F67-60FC-4168-BA91-262C5CD141F3}" dt="2022-11-17T18:42:33.571" v="9010" actId="20577"/>
          <ac:spMkLst>
            <pc:docMk/>
            <pc:sldMk cId="1645728877" sldId="374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2:58.261" v="9016" actId="207"/>
          <ac:spMkLst>
            <pc:docMk/>
            <pc:sldMk cId="1645728877" sldId="374"/>
            <ac:spMk id="23" creationId="{DE1DCEEB-8352-E23B-BE47-404D01114248}"/>
          </ac:spMkLst>
        </pc:spChg>
      </pc:sldChg>
      <pc:sldChg chg="delSp modSp add del mod ord">
        <pc:chgData name="用 共" userId="674416862f0b68f3" providerId="LiveId" clId="{BF312F67-60FC-4168-BA91-262C5CD141F3}" dt="2022-11-17T18:32:39.678" v="8835" actId="47"/>
        <pc:sldMkLst>
          <pc:docMk/>
          <pc:sldMk cId="2044339379" sldId="375"/>
        </pc:sldMkLst>
        <pc:spChg chg="del">
          <ac:chgData name="用 共" userId="674416862f0b68f3" providerId="LiveId" clId="{BF312F67-60FC-4168-BA91-262C5CD141F3}" dt="2022-11-17T18:28:41.386" v="8762" actId="478"/>
          <ac:spMkLst>
            <pc:docMk/>
            <pc:sldMk cId="2044339379" sldId="375"/>
            <ac:spMk id="4" creationId="{365559D7-6E03-7196-1BBA-BE95D77A6B25}"/>
          </ac:spMkLst>
        </pc:spChg>
        <pc:spChg chg="mod">
          <ac:chgData name="用 共" userId="674416862f0b68f3" providerId="LiveId" clId="{BF312F67-60FC-4168-BA91-262C5CD141F3}" dt="2022-11-17T18:28:42.977" v="8763" actId="20577"/>
          <ac:spMkLst>
            <pc:docMk/>
            <pc:sldMk cId="2044339379" sldId="375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8:43.951" v="8764" actId="20577"/>
          <ac:spMkLst>
            <pc:docMk/>
            <pc:sldMk cId="2044339379" sldId="375"/>
            <ac:spMk id="20" creationId="{ECB3BEEC-F61E-12AD-7221-51C49211B0FC}"/>
          </ac:spMkLst>
        </pc:spChg>
      </pc:sldChg>
      <pc:sldChg chg="addSp delSp modSp add mod modAnim">
        <pc:chgData name="用 共" userId="674416862f0b68f3" providerId="LiveId" clId="{BF312F67-60FC-4168-BA91-262C5CD141F3}" dt="2022-11-17T18:43:25.160" v="9024" actId="20577"/>
        <pc:sldMkLst>
          <pc:docMk/>
          <pc:sldMk cId="2318044785" sldId="375"/>
        </pc:sldMkLst>
        <pc:spChg chg="del">
          <ac:chgData name="用 共" userId="674416862f0b68f3" providerId="LiveId" clId="{BF312F67-60FC-4168-BA91-262C5CD141F3}" dt="2022-11-17T18:43:06.915" v="9019" actId="478"/>
          <ac:spMkLst>
            <pc:docMk/>
            <pc:sldMk cId="2318044785" sldId="375"/>
            <ac:spMk id="4" creationId="{B3088A84-8336-E2BD-D833-27C93568C34A}"/>
          </ac:spMkLst>
        </pc:spChg>
        <pc:spChg chg="del">
          <ac:chgData name="用 共" userId="674416862f0b68f3" providerId="LiveId" clId="{BF312F67-60FC-4168-BA91-262C5CD141F3}" dt="2022-11-17T18:43:06.305" v="9018" actId="478"/>
          <ac:spMkLst>
            <pc:docMk/>
            <pc:sldMk cId="2318044785" sldId="375"/>
            <ac:spMk id="5" creationId="{75812868-A485-BC20-999E-C99F6AF8AD97}"/>
          </ac:spMkLst>
        </pc:spChg>
        <pc:spChg chg="add mod">
          <ac:chgData name="用 共" userId="674416862f0b68f3" providerId="LiveId" clId="{BF312F67-60FC-4168-BA91-262C5CD141F3}" dt="2022-11-17T18:43:21.164" v="9022"/>
          <ac:spMkLst>
            <pc:docMk/>
            <pc:sldMk cId="2318044785" sldId="375"/>
            <ac:spMk id="6" creationId="{C90C439B-FBC2-0C78-50E3-8C649C6595BF}"/>
          </ac:spMkLst>
        </pc:spChg>
        <pc:spChg chg="add mod">
          <ac:chgData name="用 共" userId="674416862f0b68f3" providerId="LiveId" clId="{BF312F67-60FC-4168-BA91-262C5CD141F3}" dt="2022-11-17T18:43:23.221" v="9023" actId="20577"/>
          <ac:spMkLst>
            <pc:docMk/>
            <pc:sldMk cId="2318044785" sldId="375"/>
            <ac:spMk id="7" creationId="{A4D18007-8E18-3778-6303-14B8C5069683}"/>
          </ac:spMkLst>
        </pc:spChg>
        <pc:spChg chg="add mod">
          <ac:chgData name="用 共" userId="674416862f0b68f3" providerId="LiveId" clId="{BF312F67-60FC-4168-BA91-262C5CD141F3}" dt="2022-11-17T18:43:21.164" v="9022"/>
          <ac:spMkLst>
            <pc:docMk/>
            <pc:sldMk cId="2318044785" sldId="375"/>
            <ac:spMk id="8" creationId="{3E40EB0C-FB7D-A6FF-6BDF-02B6DA8E1C58}"/>
          </ac:spMkLst>
        </pc:spChg>
        <pc:spChg chg="add mod">
          <ac:chgData name="用 共" userId="674416862f0b68f3" providerId="LiveId" clId="{BF312F67-60FC-4168-BA91-262C5CD141F3}" dt="2022-11-17T18:43:21.164" v="9022"/>
          <ac:spMkLst>
            <pc:docMk/>
            <pc:sldMk cId="2318044785" sldId="375"/>
            <ac:spMk id="9" creationId="{27146272-D4D1-318B-FC7D-9DAAE1788415}"/>
          </ac:spMkLst>
        </pc:spChg>
        <pc:spChg chg="add mod">
          <ac:chgData name="用 共" userId="674416862f0b68f3" providerId="LiveId" clId="{BF312F67-60FC-4168-BA91-262C5CD141F3}" dt="2022-11-17T18:43:25.160" v="9024" actId="20577"/>
          <ac:spMkLst>
            <pc:docMk/>
            <pc:sldMk cId="2318044785" sldId="375"/>
            <ac:spMk id="10" creationId="{8012CA6C-9312-B8DC-BB7C-212F09A68BA1}"/>
          </ac:spMkLst>
        </pc:spChg>
        <pc:spChg chg="del">
          <ac:chgData name="用 共" userId="674416862f0b68f3" providerId="LiveId" clId="{BF312F67-60FC-4168-BA91-262C5CD141F3}" dt="2022-11-17T18:43:19.680" v="9020" actId="478"/>
          <ac:spMkLst>
            <pc:docMk/>
            <pc:sldMk cId="2318044785" sldId="375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8:43:20.272" v="9021" actId="478"/>
          <ac:spMkLst>
            <pc:docMk/>
            <pc:sldMk cId="2318044785" sldId="375"/>
            <ac:spMk id="20" creationId="{ECB3BEEC-F61E-12AD-7221-51C49211B0FC}"/>
          </ac:spMkLst>
        </pc:spChg>
      </pc:sldChg>
      <pc:sldChg chg="addSp delSp modSp add mod">
        <pc:chgData name="用 共" userId="674416862f0b68f3" providerId="LiveId" clId="{BF312F67-60FC-4168-BA91-262C5CD141F3}" dt="2022-11-17T18:44:05.975" v="9032" actId="20577"/>
        <pc:sldMkLst>
          <pc:docMk/>
          <pc:sldMk cId="1376261566" sldId="376"/>
        </pc:sldMkLst>
        <pc:spChg chg="add mod">
          <ac:chgData name="用 共" userId="674416862f0b68f3" providerId="LiveId" clId="{BF312F67-60FC-4168-BA91-262C5CD141F3}" dt="2022-11-17T18:44:05.975" v="9032" actId="20577"/>
          <ac:spMkLst>
            <pc:docMk/>
            <pc:sldMk cId="1376261566" sldId="376"/>
            <ac:spMk id="4" creationId="{926B5845-5A5C-6DEF-66C6-40346BE2E471}"/>
          </ac:spMkLst>
        </pc:spChg>
        <pc:spChg chg="mod">
          <ac:chgData name="用 共" userId="674416862f0b68f3" providerId="LiveId" clId="{BF312F67-60FC-4168-BA91-262C5CD141F3}" dt="2022-11-17T18:43:51.062" v="9028" actId="1076"/>
          <ac:spMkLst>
            <pc:docMk/>
            <pc:sldMk cId="1376261566" sldId="376"/>
            <ac:spMk id="6" creationId="{C90C439B-FBC2-0C78-50E3-8C649C6595BF}"/>
          </ac:spMkLst>
        </pc:spChg>
        <pc:spChg chg="mod">
          <ac:chgData name="用 共" userId="674416862f0b68f3" providerId="LiveId" clId="{BF312F67-60FC-4168-BA91-262C5CD141F3}" dt="2022-11-17T18:43:44.491" v="9027" actId="1076"/>
          <ac:spMkLst>
            <pc:docMk/>
            <pc:sldMk cId="1376261566" sldId="376"/>
            <ac:spMk id="8" creationId="{3E40EB0C-FB7D-A6FF-6BDF-02B6DA8E1C58}"/>
          </ac:spMkLst>
        </pc:spChg>
        <pc:spChg chg="del">
          <ac:chgData name="用 共" userId="674416862f0b68f3" providerId="LiveId" clId="{BF312F67-60FC-4168-BA91-262C5CD141F3}" dt="2022-11-17T18:43:54.290" v="9029" actId="478"/>
          <ac:spMkLst>
            <pc:docMk/>
            <pc:sldMk cId="1376261566" sldId="376"/>
            <ac:spMk id="10" creationId="{8012CA6C-9312-B8DC-BB7C-212F09A68BA1}"/>
          </ac:spMkLst>
        </pc:spChg>
        <pc:spChg chg="mod">
          <ac:chgData name="用 共" userId="674416862f0b68f3" providerId="LiveId" clId="{BF312F67-60FC-4168-BA91-262C5CD141F3}" dt="2022-11-17T18:43:37.814" v="9026" actId="1076"/>
          <ac:spMkLst>
            <pc:docMk/>
            <pc:sldMk cId="1376261566" sldId="376"/>
            <ac:spMk id="22" creationId="{398AD705-15E9-54B8-85F7-BEBA4930443D}"/>
          </ac:spMkLst>
        </pc:spChg>
      </pc:sldChg>
      <pc:sldChg chg="addSp delSp modSp add del mod modAnim">
        <pc:chgData name="用 共" userId="674416862f0b68f3" providerId="LiveId" clId="{BF312F67-60FC-4168-BA91-262C5CD141F3}" dt="2022-11-17T18:32:39.678" v="8835" actId="47"/>
        <pc:sldMkLst>
          <pc:docMk/>
          <pc:sldMk cId="1445983077" sldId="376"/>
        </pc:sldMkLst>
        <pc:spChg chg="add mod">
          <ac:chgData name="用 共" userId="674416862f0b68f3" providerId="LiveId" clId="{BF312F67-60FC-4168-BA91-262C5CD141F3}" dt="2022-11-17T18:29:27.533" v="8768" actId="20577"/>
          <ac:spMkLst>
            <pc:docMk/>
            <pc:sldMk cId="1445983077" sldId="376"/>
            <ac:spMk id="4" creationId="{A1B6826F-5310-C68A-3011-7667E59B2C6F}"/>
          </ac:spMkLst>
        </pc:spChg>
        <pc:spChg chg="add mod">
          <ac:chgData name="用 共" userId="674416862f0b68f3" providerId="LiveId" clId="{BF312F67-60FC-4168-BA91-262C5CD141F3}" dt="2022-11-17T18:29:25.554" v="8767"/>
          <ac:spMkLst>
            <pc:docMk/>
            <pc:sldMk cId="1445983077" sldId="376"/>
            <ac:spMk id="5" creationId="{AFC2F965-3E8E-BC09-0E46-1866EFE8150A}"/>
          </ac:spMkLst>
        </pc:spChg>
        <pc:spChg chg="add mod">
          <ac:chgData name="用 共" userId="674416862f0b68f3" providerId="LiveId" clId="{BF312F67-60FC-4168-BA91-262C5CD141F3}" dt="2022-11-17T18:29:32.510" v="8770" actId="571"/>
          <ac:spMkLst>
            <pc:docMk/>
            <pc:sldMk cId="1445983077" sldId="376"/>
            <ac:spMk id="6" creationId="{A8E15BC1-DCB0-FC93-CDB5-0DFC2F3054D5}"/>
          </ac:spMkLst>
        </pc:spChg>
        <pc:spChg chg="add mod">
          <ac:chgData name="用 共" userId="674416862f0b68f3" providerId="LiveId" clId="{BF312F67-60FC-4168-BA91-262C5CD141F3}" dt="2022-11-17T18:30:01.150" v="8785" actId="1076"/>
          <ac:spMkLst>
            <pc:docMk/>
            <pc:sldMk cId="1445983077" sldId="376"/>
            <ac:spMk id="7" creationId="{5F3C3020-4A99-6C07-9150-EEF2126BBA71}"/>
          </ac:spMkLst>
        </pc:spChg>
        <pc:spChg chg="del">
          <ac:chgData name="用 共" userId="674416862f0b68f3" providerId="LiveId" clId="{BF312F67-60FC-4168-BA91-262C5CD141F3}" dt="2022-11-17T18:29:24.747" v="8766" actId="478"/>
          <ac:spMkLst>
            <pc:docMk/>
            <pc:sldMk cId="1445983077" sldId="376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29:29.833" v="8769" actId="1076"/>
          <ac:spMkLst>
            <pc:docMk/>
            <pc:sldMk cId="1445983077" sldId="376"/>
            <ac:spMk id="22" creationId="{398AD705-15E9-54B8-85F7-BEBA4930443D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87958977" sldId="377"/>
        </pc:sldMkLst>
        <pc:spChg chg="mod">
          <ac:chgData name="用 共" userId="674416862f0b68f3" providerId="LiveId" clId="{BF312F67-60FC-4168-BA91-262C5CD141F3}" dt="2022-11-17T18:30:16.151" v="8788" actId="1076"/>
          <ac:spMkLst>
            <pc:docMk/>
            <pc:sldMk cId="87958977" sldId="377"/>
            <ac:spMk id="4" creationId="{A1B6826F-5310-C68A-3011-7667E59B2C6F}"/>
          </ac:spMkLst>
        </pc:spChg>
        <pc:spChg chg="mod">
          <ac:chgData name="用 共" userId="674416862f0b68f3" providerId="LiveId" clId="{BF312F67-60FC-4168-BA91-262C5CD141F3}" dt="2022-11-17T18:30:21.371" v="8791" actId="1076"/>
          <ac:spMkLst>
            <pc:docMk/>
            <pc:sldMk cId="87958977" sldId="377"/>
            <ac:spMk id="5" creationId="{AFC2F965-3E8E-BC09-0E46-1866EFE8150A}"/>
          </ac:spMkLst>
        </pc:spChg>
        <pc:spChg chg="mod">
          <ac:chgData name="用 共" userId="674416862f0b68f3" providerId="LiveId" clId="{BF312F67-60FC-4168-BA91-262C5CD141F3}" dt="2022-11-17T18:30:29.680" v="8794" actId="20577"/>
          <ac:spMkLst>
            <pc:docMk/>
            <pc:sldMk cId="87958977" sldId="377"/>
            <ac:spMk id="7" creationId="{5F3C3020-4A99-6C07-9150-EEF2126BBA71}"/>
          </ac:spMkLst>
        </pc:spChg>
        <pc:spChg chg="mod">
          <ac:chgData name="用 共" userId="674416862f0b68f3" providerId="LiveId" clId="{BF312F67-60FC-4168-BA91-262C5CD141F3}" dt="2022-11-17T18:30:13.334" v="8787" actId="1076"/>
          <ac:spMkLst>
            <pc:docMk/>
            <pc:sldMk cId="87958977" sldId="377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44:39.260" v="9036" actId="2696"/>
        <pc:sldMkLst>
          <pc:docMk/>
          <pc:sldMk cId="3556397619" sldId="377"/>
        </pc:sldMkLst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7" creationId="{A4D18007-8E18-3778-6303-14B8C5069683}"/>
          </ac:spMkLst>
        </pc:spChg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8" creationId="{3E40EB0C-FB7D-A6FF-6BDF-02B6DA8E1C58}"/>
          </ac:spMkLst>
        </pc:spChg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9" creationId="{27146272-D4D1-318B-FC7D-9DAAE1788415}"/>
          </ac:spMkLst>
        </pc:spChg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22" creationId="{398AD705-15E9-54B8-85F7-BEBA4930443D}"/>
          </ac:spMkLst>
        </pc:spChg>
      </pc:sldChg>
      <pc:sldChg chg="modSp add mod">
        <pc:chgData name="用 共" userId="674416862f0b68f3" providerId="LiveId" clId="{BF312F67-60FC-4168-BA91-262C5CD141F3}" dt="2022-11-17T18:44:43.319" v="9039" actId="20577"/>
        <pc:sldMkLst>
          <pc:docMk/>
          <pc:sldMk cId="2416876251" sldId="378"/>
        </pc:sldMkLst>
        <pc:spChg chg="mod">
          <ac:chgData name="用 共" userId="674416862f0b68f3" providerId="LiveId" clId="{BF312F67-60FC-4168-BA91-262C5CD141F3}" dt="2022-11-17T18:44:42.125" v="9038" actId="20577"/>
          <ac:spMkLst>
            <pc:docMk/>
            <pc:sldMk cId="2416876251" sldId="378"/>
            <ac:spMk id="7" creationId="{A4D18007-8E18-3778-6303-14B8C5069683}"/>
          </ac:spMkLst>
        </pc:spChg>
        <pc:spChg chg="mod">
          <ac:chgData name="用 共" userId="674416862f0b68f3" providerId="LiveId" clId="{BF312F67-60FC-4168-BA91-262C5CD141F3}" dt="2022-11-17T18:44:43.319" v="9039" actId="20577"/>
          <ac:spMkLst>
            <pc:docMk/>
            <pc:sldMk cId="2416876251" sldId="378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7T18:32:39.678" v="8835" actId="47"/>
        <pc:sldMkLst>
          <pc:docMk/>
          <pc:sldMk cId="3085883479" sldId="378"/>
        </pc:sldMkLst>
      </pc:sldChg>
      <pc:sldChg chg="delSp modSp add mod ord">
        <pc:chgData name="用 共" userId="674416862f0b68f3" providerId="LiveId" clId="{BF312F67-60FC-4168-BA91-262C5CD141F3}" dt="2022-11-17T18:45:03.586" v="9048" actId="478"/>
        <pc:sldMkLst>
          <pc:docMk/>
          <pc:sldMk cId="3307032002" sldId="379"/>
        </pc:sldMkLst>
        <pc:spChg chg="del">
          <ac:chgData name="用 共" userId="674416862f0b68f3" providerId="LiveId" clId="{BF312F67-60FC-4168-BA91-262C5CD141F3}" dt="2022-11-17T18:45:03.586" v="9048" actId="478"/>
          <ac:spMkLst>
            <pc:docMk/>
            <pc:sldMk cId="3307032002" sldId="379"/>
            <ac:spMk id="4" creationId="{B3088A84-8336-E2BD-D833-27C93568C34A}"/>
          </ac:spMkLst>
        </pc:spChg>
        <pc:spChg chg="del">
          <ac:chgData name="用 共" userId="674416862f0b68f3" providerId="LiveId" clId="{BF312F67-60FC-4168-BA91-262C5CD141F3}" dt="2022-11-17T18:45:02.579" v="9047" actId="478"/>
          <ac:spMkLst>
            <pc:docMk/>
            <pc:sldMk cId="3307032002" sldId="379"/>
            <ac:spMk id="5" creationId="{75812868-A485-BC20-999E-C99F6AF8AD97}"/>
          </ac:spMkLst>
        </pc:spChg>
        <pc:spChg chg="mod">
          <ac:chgData name="用 共" userId="674416862f0b68f3" providerId="LiveId" clId="{BF312F67-60FC-4168-BA91-262C5CD141F3}" dt="2022-11-17T18:44:57.499" v="9045" actId="20577"/>
          <ac:spMkLst>
            <pc:docMk/>
            <pc:sldMk cId="3307032002" sldId="379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4:58.332" v="9046" actId="20577"/>
          <ac:spMkLst>
            <pc:docMk/>
            <pc:sldMk cId="3307032002" sldId="379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7T18:44:51.355" v="9041" actId="47"/>
        <pc:sldMkLst>
          <pc:docMk/>
          <pc:sldMk cId="3606650414" sldId="379"/>
        </pc:sldMkLst>
      </pc:sldChg>
      <pc:sldChg chg="addSp modSp add mod">
        <pc:chgData name="用 共" userId="674416862f0b68f3" providerId="LiveId" clId="{BF312F67-60FC-4168-BA91-262C5CD141F3}" dt="2022-11-17T18:45:19.938" v="9052" actId="1076"/>
        <pc:sldMkLst>
          <pc:docMk/>
          <pc:sldMk cId="2919314833" sldId="380"/>
        </pc:sldMkLst>
        <pc:spChg chg="add mod">
          <ac:chgData name="用 共" userId="674416862f0b68f3" providerId="LiveId" clId="{BF312F67-60FC-4168-BA91-262C5CD141F3}" dt="2022-11-17T18:45:19.938" v="9052" actId="1076"/>
          <ac:spMkLst>
            <pc:docMk/>
            <pc:sldMk cId="2919314833" sldId="380"/>
            <ac:spMk id="4" creationId="{6D164605-7989-73A3-1CA4-0D86E70A47E3}"/>
          </ac:spMkLst>
        </pc:spChg>
        <pc:spChg chg="add mod">
          <ac:chgData name="用 共" userId="674416862f0b68f3" providerId="LiveId" clId="{BF312F67-60FC-4168-BA91-262C5CD141F3}" dt="2022-11-17T18:45:19.938" v="9052" actId="1076"/>
          <ac:spMkLst>
            <pc:docMk/>
            <pc:sldMk cId="2919314833" sldId="380"/>
            <ac:spMk id="5" creationId="{B6A4AE99-905B-6F43-6DD3-C4A7FAC5D9F0}"/>
          </ac:spMkLst>
        </pc:spChg>
        <pc:spChg chg="mod">
          <ac:chgData name="用 共" userId="674416862f0b68f3" providerId="LiveId" clId="{BF312F67-60FC-4168-BA91-262C5CD141F3}" dt="2022-11-17T18:45:11.843" v="9050" actId="207"/>
          <ac:spMkLst>
            <pc:docMk/>
            <pc:sldMk cId="2919314833" sldId="380"/>
            <ac:spMk id="22" creationId="{398AD705-15E9-54B8-85F7-BEBA4930443D}"/>
          </ac:spMkLst>
        </pc:spChg>
      </pc:sldChg>
      <pc:sldChg chg="addSp delSp modSp add mod modAnim">
        <pc:chgData name="用 共" userId="674416862f0b68f3" providerId="LiveId" clId="{BF312F67-60FC-4168-BA91-262C5CD141F3}" dt="2022-11-17T18:46:01.964" v="9060" actId="20577"/>
        <pc:sldMkLst>
          <pc:docMk/>
          <pc:sldMk cId="3068498896" sldId="381"/>
        </pc:sldMkLst>
        <pc:spChg chg="del">
          <ac:chgData name="用 共" userId="674416862f0b68f3" providerId="LiveId" clId="{BF312F67-60FC-4168-BA91-262C5CD141F3}" dt="2022-11-17T18:45:57.717" v="9057" actId="478"/>
          <ac:spMkLst>
            <pc:docMk/>
            <pc:sldMk cId="3068498896" sldId="381"/>
            <ac:spMk id="4" creationId="{6D164605-7989-73A3-1CA4-0D86E70A47E3}"/>
          </ac:spMkLst>
        </pc:spChg>
        <pc:spChg chg="del">
          <ac:chgData name="用 共" userId="674416862f0b68f3" providerId="LiveId" clId="{BF312F67-60FC-4168-BA91-262C5CD141F3}" dt="2022-11-17T18:45:56.662" v="9056" actId="478"/>
          <ac:spMkLst>
            <pc:docMk/>
            <pc:sldMk cId="3068498896" sldId="381"/>
            <ac:spMk id="5" creationId="{B6A4AE99-905B-6F43-6DD3-C4A7FAC5D9F0}"/>
          </ac:spMkLst>
        </pc:spChg>
        <pc:spChg chg="add mod">
          <ac:chgData name="用 共" userId="674416862f0b68f3" providerId="LiveId" clId="{BF312F67-60FC-4168-BA91-262C5CD141F3}" dt="2022-11-17T18:45:58.526" v="9058"/>
          <ac:spMkLst>
            <pc:docMk/>
            <pc:sldMk cId="3068498896" sldId="381"/>
            <ac:spMk id="6" creationId="{516A46C9-47FA-EB8C-3B5D-9AFE29C8826B}"/>
          </ac:spMkLst>
        </pc:spChg>
        <pc:spChg chg="add mod">
          <ac:chgData name="用 共" userId="674416862f0b68f3" providerId="LiveId" clId="{BF312F67-60FC-4168-BA91-262C5CD141F3}" dt="2022-11-17T18:46:00.317" v="9059" actId="20577"/>
          <ac:spMkLst>
            <pc:docMk/>
            <pc:sldMk cId="3068498896" sldId="381"/>
            <ac:spMk id="7" creationId="{8679AE58-F795-28B8-1220-9F24EF6607CF}"/>
          </ac:spMkLst>
        </pc:spChg>
        <pc:spChg chg="add mod">
          <ac:chgData name="用 共" userId="674416862f0b68f3" providerId="LiveId" clId="{BF312F67-60FC-4168-BA91-262C5CD141F3}" dt="2022-11-17T18:45:58.526" v="9058"/>
          <ac:spMkLst>
            <pc:docMk/>
            <pc:sldMk cId="3068498896" sldId="381"/>
            <ac:spMk id="8" creationId="{2C2C0461-A0A6-CA71-EFCC-052A5363901F}"/>
          </ac:spMkLst>
        </pc:spChg>
        <pc:spChg chg="add mod">
          <ac:chgData name="用 共" userId="674416862f0b68f3" providerId="LiveId" clId="{BF312F67-60FC-4168-BA91-262C5CD141F3}" dt="2022-11-17T18:45:58.526" v="9058"/>
          <ac:spMkLst>
            <pc:docMk/>
            <pc:sldMk cId="3068498896" sldId="381"/>
            <ac:spMk id="9" creationId="{2AF3784E-7532-CC33-789E-A414428D48CF}"/>
          </ac:spMkLst>
        </pc:spChg>
        <pc:spChg chg="add mod">
          <ac:chgData name="用 共" userId="674416862f0b68f3" providerId="LiveId" clId="{BF312F67-60FC-4168-BA91-262C5CD141F3}" dt="2022-11-17T18:46:01.964" v="9060" actId="20577"/>
          <ac:spMkLst>
            <pc:docMk/>
            <pc:sldMk cId="3068498896" sldId="381"/>
            <ac:spMk id="10" creationId="{22CF2D54-E2AD-91D7-A35F-8C4E54D9146F}"/>
          </ac:spMkLst>
        </pc:spChg>
        <pc:spChg chg="del">
          <ac:chgData name="用 共" userId="674416862f0b68f3" providerId="LiveId" clId="{BF312F67-60FC-4168-BA91-262C5CD141F3}" dt="2022-11-17T18:45:54.982" v="9054" actId="478"/>
          <ac:spMkLst>
            <pc:docMk/>
            <pc:sldMk cId="3068498896" sldId="381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8:45:55.798" v="9055" actId="478"/>
          <ac:spMkLst>
            <pc:docMk/>
            <pc:sldMk cId="3068498896" sldId="381"/>
            <ac:spMk id="20" creationId="{ECB3BEEC-F61E-12AD-7221-51C49211B0FC}"/>
          </ac:spMkLst>
        </pc:spChg>
      </pc:sldChg>
      <pc:sldChg chg="addSp delSp modSp add mod ord">
        <pc:chgData name="用 共" userId="674416862f0b68f3" providerId="LiveId" clId="{BF312F67-60FC-4168-BA91-262C5CD141F3}" dt="2022-11-17T18:46:51.356" v="9080" actId="478"/>
        <pc:sldMkLst>
          <pc:docMk/>
          <pc:sldMk cId="4082555962" sldId="382"/>
        </pc:sldMkLst>
        <pc:spChg chg="add del">
          <ac:chgData name="用 共" userId="674416862f0b68f3" providerId="LiveId" clId="{BF312F67-60FC-4168-BA91-262C5CD141F3}" dt="2022-11-17T18:46:51.356" v="9080" actId="478"/>
          <ac:spMkLst>
            <pc:docMk/>
            <pc:sldMk cId="4082555962" sldId="382"/>
            <ac:spMk id="4" creationId="{6D164605-7989-73A3-1CA4-0D86E70A47E3}"/>
          </ac:spMkLst>
        </pc:spChg>
        <pc:spChg chg="del">
          <ac:chgData name="用 共" userId="674416862f0b68f3" providerId="LiveId" clId="{BF312F67-60FC-4168-BA91-262C5CD141F3}" dt="2022-11-17T18:46:28.309" v="9064" actId="478"/>
          <ac:spMkLst>
            <pc:docMk/>
            <pc:sldMk cId="4082555962" sldId="382"/>
            <ac:spMk id="5" creationId="{B6A4AE99-905B-6F43-6DD3-C4A7FAC5D9F0}"/>
          </ac:spMkLst>
        </pc:spChg>
        <pc:spChg chg="add del mod">
          <ac:chgData name="用 共" userId="674416862f0b68f3" providerId="LiveId" clId="{BF312F67-60FC-4168-BA91-262C5CD141F3}" dt="2022-11-17T18:46:48.941" v="9077"/>
          <ac:spMkLst>
            <pc:docMk/>
            <pc:sldMk cId="4082555962" sldId="382"/>
            <ac:spMk id="6" creationId="{C69DB7B3-A955-4F72-BA56-7A5486E6F050}"/>
          </ac:spMkLst>
        </pc:spChg>
        <pc:spChg chg="add del mod">
          <ac:chgData name="用 共" userId="674416862f0b68f3" providerId="LiveId" clId="{BF312F67-60FC-4168-BA91-262C5CD141F3}" dt="2022-11-17T18:46:48.941" v="9077"/>
          <ac:spMkLst>
            <pc:docMk/>
            <pc:sldMk cId="4082555962" sldId="382"/>
            <ac:spMk id="7" creationId="{D973B45B-6F9D-9B5C-03B3-0C8F840E8029}"/>
          </ac:spMkLst>
        </pc:spChg>
        <pc:spChg chg="mod">
          <ac:chgData name="用 共" userId="674416862f0b68f3" providerId="LiveId" clId="{BF312F67-60FC-4168-BA91-262C5CD141F3}" dt="2022-11-17T18:46:49.279" v="9078" actId="207"/>
          <ac:spMkLst>
            <pc:docMk/>
            <pc:sldMk cId="4082555962" sldId="382"/>
            <ac:spMk id="20" creationId="{ECB3BEEC-F61E-12AD-7221-51C49211B0FC}"/>
          </ac:spMkLst>
        </pc:spChg>
      </pc:sldChg>
      <pc:sldChg chg="add del ord">
        <pc:chgData name="用 共" userId="674416862f0b68f3" providerId="LiveId" clId="{BF312F67-60FC-4168-BA91-262C5CD141F3}" dt="2022-11-17T18:46:48.249" v="9075"/>
        <pc:sldMkLst>
          <pc:docMk/>
          <pc:sldMk cId="272736406" sldId="383"/>
        </pc:sldMkLst>
      </pc:sldChg>
      <pc:sldChg chg="modSp add mod">
        <pc:chgData name="用 共" userId="674416862f0b68f3" providerId="LiveId" clId="{BF312F67-60FC-4168-BA91-262C5CD141F3}" dt="2022-11-17T18:47:00.488" v="9082" actId="1076"/>
        <pc:sldMkLst>
          <pc:docMk/>
          <pc:sldMk cId="1830197032" sldId="383"/>
        </pc:sldMkLst>
        <pc:spChg chg="mod">
          <ac:chgData name="用 共" userId="674416862f0b68f3" providerId="LiveId" clId="{BF312F67-60FC-4168-BA91-262C5CD141F3}" dt="2022-11-17T18:47:00.488" v="9082" actId="1076"/>
          <ac:spMkLst>
            <pc:docMk/>
            <pc:sldMk cId="1830197032" sldId="383"/>
            <ac:spMk id="6" creationId="{C69DB7B3-A955-4F72-BA56-7A5486E6F050}"/>
          </ac:spMkLst>
        </pc:spChg>
        <pc:spChg chg="mod">
          <ac:chgData name="用 共" userId="674416862f0b68f3" providerId="LiveId" clId="{BF312F67-60FC-4168-BA91-262C5CD141F3}" dt="2022-11-17T18:47:00.488" v="9082" actId="1076"/>
          <ac:spMkLst>
            <pc:docMk/>
            <pc:sldMk cId="1830197032" sldId="383"/>
            <ac:spMk id="7" creationId="{D973B45B-6F9D-9B5C-03B3-0C8F840E8029}"/>
          </ac:spMkLst>
        </pc:spChg>
      </pc:sldChg>
      <pc:sldChg chg="delSp modSp add mod">
        <pc:chgData name="用 共" userId="674416862f0b68f3" providerId="LiveId" clId="{BF312F67-60FC-4168-BA91-262C5CD141F3}" dt="2022-11-17T18:47:32.745" v="9133" actId="1076"/>
        <pc:sldMkLst>
          <pc:docMk/>
          <pc:sldMk cId="2837240279" sldId="384"/>
        </pc:sldMkLst>
        <pc:spChg chg="del">
          <ac:chgData name="用 共" userId="674416862f0b68f3" providerId="LiveId" clId="{BF312F67-60FC-4168-BA91-262C5CD141F3}" dt="2022-11-17T18:47:14.951" v="9085" actId="478"/>
          <ac:spMkLst>
            <pc:docMk/>
            <pc:sldMk cId="2837240279" sldId="384"/>
            <ac:spMk id="6" creationId="{C69DB7B3-A955-4F72-BA56-7A5486E6F050}"/>
          </ac:spMkLst>
        </pc:spChg>
        <pc:spChg chg="mod">
          <ac:chgData name="用 共" userId="674416862f0b68f3" providerId="LiveId" clId="{BF312F67-60FC-4168-BA91-262C5CD141F3}" dt="2022-11-17T18:47:32.745" v="9133" actId="1076"/>
          <ac:spMkLst>
            <pc:docMk/>
            <pc:sldMk cId="2837240279" sldId="384"/>
            <ac:spMk id="7" creationId="{D973B45B-6F9D-9B5C-03B3-0C8F840E8029}"/>
          </ac:spMkLst>
        </pc:spChg>
        <pc:spChg chg="mod">
          <ac:chgData name="用 共" userId="674416862f0b68f3" providerId="LiveId" clId="{BF312F67-60FC-4168-BA91-262C5CD141F3}" dt="2022-11-17T18:47:11.329" v="9084" actId="207"/>
          <ac:spMkLst>
            <pc:docMk/>
            <pc:sldMk cId="2837240279" sldId="384"/>
            <ac:spMk id="19" creationId="{3D64A274-33F2-8DBC-53BA-09B8F5ED52EB}"/>
          </ac:spMkLst>
        </pc:spChg>
      </pc:sldChg>
      <pc:sldChg chg="addSp delSp modSp add mod">
        <pc:chgData name="用 共" userId="674416862f0b68f3" providerId="LiveId" clId="{BF312F67-60FC-4168-BA91-262C5CD141F3}" dt="2022-11-17T18:47:58.556" v="9136"/>
        <pc:sldMkLst>
          <pc:docMk/>
          <pc:sldMk cId="2118108495" sldId="385"/>
        </pc:sldMkLst>
        <pc:spChg chg="add mod">
          <ac:chgData name="用 共" userId="674416862f0b68f3" providerId="LiveId" clId="{BF312F67-60FC-4168-BA91-262C5CD141F3}" dt="2022-11-17T18:47:58.556" v="9136"/>
          <ac:spMkLst>
            <pc:docMk/>
            <pc:sldMk cId="2118108495" sldId="385"/>
            <ac:spMk id="4" creationId="{08007276-0BCC-756A-22C4-B976F3809365}"/>
          </ac:spMkLst>
        </pc:spChg>
        <pc:spChg chg="del">
          <ac:chgData name="用 共" userId="674416862f0b68f3" providerId="LiveId" clId="{BF312F67-60FC-4168-BA91-262C5CD141F3}" dt="2022-11-17T18:47:57.768" v="9135" actId="478"/>
          <ac:spMkLst>
            <pc:docMk/>
            <pc:sldMk cId="2118108495" sldId="385"/>
            <ac:spMk id="7" creationId="{D973B45B-6F9D-9B5C-03B3-0C8F840E8029}"/>
          </ac:spMkLst>
        </pc:spChg>
      </pc:sldChg>
      <pc:sldChg chg="addSp delSp modSp new mod modClrScheme chgLayout">
        <pc:chgData name="用 共" userId="674416862f0b68f3" providerId="LiveId" clId="{BF312F67-60FC-4168-BA91-262C5CD141F3}" dt="2022-11-17T18:58:52.546" v="9239" actId="1076"/>
        <pc:sldMkLst>
          <pc:docMk/>
          <pc:sldMk cId="770913350" sldId="386"/>
        </pc:sldMkLst>
        <pc:spChg chg="del mod ord">
          <ac:chgData name="用 共" userId="674416862f0b68f3" providerId="LiveId" clId="{BF312F67-60FC-4168-BA91-262C5CD141F3}" dt="2022-11-17T18:49:11.474" v="9138" actId="700"/>
          <ac:spMkLst>
            <pc:docMk/>
            <pc:sldMk cId="770913350" sldId="386"/>
            <ac:spMk id="2" creationId="{34302470-5EBA-633F-4561-3076326347AC}"/>
          </ac:spMkLst>
        </pc:spChg>
        <pc:spChg chg="del mod ord">
          <ac:chgData name="用 共" userId="674416862f0b68f3" providerId="LiveId" clId="{BF312F67-60FC-4168-BA91-262C5CD141F3}" dt="2022-11-17T18:49:11.474" v="9138" actId="700"/>
          <ac:spMkLst>
            <pc:docMk/>
            <pc:sldMk cId="770913350" sldId="386"/>
            <ac:spMk id="3" creationId="{EB02ACE9-421B-BDAD-ED2D-144894C6EE31}"/>
          </ac:spMkLst>
        </pc:spChg>
        <pc:spChg chg="add mod ord">
          <ac:chgData name="用 共" userId="674416862f0b68f3" providerId="LiveId" clId="{BF312F67-60FC-4168-BA91-262C5CD141F3}" dt="2022-11-17T18:49:24.268" v="9171" actId="20577"/>
          <ac:spMkLst>
            <pc:docMk/>
            <pc:sldMk cId="770913350" sldId="386"/>
            <ac:spMk id="4" creationId="{03BE2CCA-4DE0-BD38-0C71-EB379289B92E}"/>
          </ac:spMkLst>
        </pc:spChg>
        <pc:spChg chg="add mod ord">
          <ac:chgData name="用 共" userId="674416862f0b68f3" providerId="LiveId" clId="{BF312F67-60FC-4168-BA91-262C5CD141F3}" dt="2022-11-17T18:58:12.667" v="9202" actId="13926"/>
          <ac:spMkLst>
            <pc:docMk/>
            <pc:sldMk cId="770913350" sldId="386"/>
            <ac:spMk id="5" creationId="{07E045AB-C70E-603A-1833-0A7A773B7851}"/>
          </ac:spMkLst>
        </pc:spChg>
        <pc:spChg chg="add mod ord">
          <ac:chgData name="用 共" userId="674416862f0b68f3" providerId="LiveId" clId="{BF312F67-60FC-4168-BA91-262C5CD141F3}" dt="2022-11-17T18:49:14.557" v="9140" actId="167"/>
          <ac:spMkLst>
            <pc:docMk/>
            <pc:sldMk cId="770913350" sldId="386"/>
            <ac:spMk id="6" creationId="{37AFB08D-62C2-5111-6520-DCB30938F1A3}"/>
          </ac:spMkLst>
        </pc:spChg>
        <pc:spChg chg="add mod">
          <ac:chgData name="用 共" userId="674416862f0b68f3" providerId="LiveId" clId="{BF312F67-60FC-4168-BA91-262C5CD141F3}" dt="2022-11-17T18:57:19.938" v="9199" actId="13926"/>
          <ac:spMkLst>
            <pc:docMk/>
            <pc:sldMk cId="770913350" sldId="386"/>
            <ac:spMk id="7" creationId="{451841BA-C5B9-7AE6-58DA-17220FCE9B4F}"/>
          </ac:spMkLst>
        </pc:spChg>
        <pc:spChg chg="add mod">
          <ac:chgData name="用 共" userId="674416862f0b68f3" providerId="LiveId" clId="{BF312F67-60FC-4168-BA91-262C5CD141F3}" dt="2022-11-17T18:56:31.975" v="9197" actId="1036"/>
          <ac:spMkLst>
            <pc:docMk/>
            <pc:sldMk cId="770913350" sldId="386"/>
            <ac:spMk id="8" creationId="{5B497198-7477-0C9C-9695-8665E3A5035A}"/>
          </ac:spMkLst>
        </pc:spChg>
        <pc:spChg chg="add mod">
          <ac:chgData name="用 共" userId="674416862f0b68f3" providerId="LiveId" clId="{BF312F67-60FC-4168-BA91-262C5CD141F3}" dt="2022-11-17T18:58:52.546" v="9239" actId="1076"/>
          <ac:spMkLst>
            <pc:docMk/>
            <pc:sldMk cId="770913350" sldId="386"/>
            <ac:spMk id="9" creationId="{F66AEEED-9FF3-E11B-7AFA-CF58B44FAF72}"/>
          </ac:spMkLst>
        </pc:spChg>
      </pc:sldChg>
      <pc:sldChg chg="addSp modSp add mod">
        <pc:chgData name="用 共" userId="674416862f0b68f3" providerId="LiveId" clId="{BF312F67-60FC-4168-BA91-262C5CD141F3}" dt="2022-11-17T18:59:08.889" v="9252" actId="14100"/>
        <pc:sldMkLst>
          <pc:docMk/>
          <pc:sldMk cId="1108705884" sldId="387"/>
        </pc:sldMkLst>
        <pc:spChg chg="add mod">
          <ac:chgData name="用 共" userId="674416862f0b68f3" providerId="LiveId" clId="{BF312F67-60FC-4168-BA91-262C5CD141F3}" dt="2022-11-17T18:59:08.889" v="9252" actId="14100"/>
          <ac:spMkLst>
            <pc:docMk/>
            <pc:sldMk cId="1108705884" sldId="387"/>
            <ac:spMk id="2" creationId="{5B234F24-EF08-F44F-3DD2-4EF75D25992C}"/>
          </ac:spMkLst>
        </pc:spChg>
        <pc:spChg chg="mod">
          <ac:chgData name="用 共" userId="674416862f0b68f3" providerId="LiveId" clId="{BF312F67-60FC-4168-BA91-262C5CD141F3}" dt="2022-11-17T18:59:00.295" v="9241" actId="13926"/>
          <ac:spMkLst>
            <pc:docMk/>
            <pc:sldMk cId="1108705884" sldId="387"/>
            <ac:spMk id="5" creationId="{07E045AB-C70E-603A-1833-0A7A773B7851}"/>
          </ac:spMkLst>
        </pc:spChg>
      </pc:sldChg>
      <pc:sldChg chg="addSp modSp add mod">
        <pc:chgData name="用 共" userId="674416862f0b68f3" providerId="LiveId" clId="{BF312F67-60FC-4168-BA91-262C5CD141F3}" dt="2022-11-17T18:59:23.260" v="9262" actId="20577"/>
        <pc:sldMkLst>
          <pc:docMk/>
          <pc:sldMk cId="196462983" sldId="388"/>
        </pc:sldMkLst>
        <pc:spChg chg="add mod">
          <ac:chgData name="用 共" userId="674416862f0b68f3" providerId="LiveId" clId="{BF312F67-60FC-4168-BA91-262C5CD141F3}" dt="2022-11-17T18:59:23.260" v="9262" actId="20577"/>
          <ac:spMkLst>
            <pc:docMk/>
            <pc:sldMk cId="196462983" sldId="388"/>
            <ac:spMk id="3" creationId="{680B2615-69DF-7C35-D5EB-B9467C1D655A}"/>
          </ac:spMkLst>
        </pc:spChg>
        <pc:spChg chg="mod">
          <ac:chgData name="用 共" userId="674416862f0b68f3" providerId="LiveId" clId="{BF312F67-60FC-4168-BA91-262C5CD141F3}" dt="2022-11-17T18:59:17.880" v="9254" actId="13926"/>
          <ac:spMkLst>
            <pc:docMk/>
            <pc:sldMk cId="196462983" sldId="388"/>
            <ac:spMk id="7" creationId="{451841BA-C5B9-7AE6-58DA-17220FCE9B4F}"/>
          </ac:spMkLst>
        </pc:spChg>
      </pc:sldChg>
      <pc:sldChg chg="addSp modSp new mod">
        <pc:chgData name="用 共" userId="674416862f0b68f3" providerId="LiveId" clId="{BF312F67-60FC-4168-BA91-262C5CD141F3}" dt="2022-11-17T19:03:13.809" v="9306" actId="167"/>
        <pc:sldMkLst>
          <pc:docMk/>
          <pc:sldMk cId="4014032887" sldId="389"/>
        </pc:sldMkLst>
        <pc:spChg chg="mod">
          <ac:chgData name="用 共" userId="674416862f0b68f3" providerId="LiveId" clId="{BF312F67-60FC-4168-BA91-262C5CD141F3}" dt="2022-11-17T18:59:44.014" v="9281" actId="20577"/>
          <ac:spMkLst>
            <pc:docMk/>
            <pc:sldMk cId="4014032887" sldId="389"/>
            <ac:spMk id="2" creationId="{9EE98E7D-7979-A18C-F351-4708CDDEA4DE}"/>
          </ac:spMkLst>
        </pc:spChg>
        <pc:spChg chg="mod ord">
          <ac:chgData name="用 共" userId="674416862f0b68f3" providerId="LiveId" clId="{BF312F67-60FC-4168-BA91-262C5CD141F3}" dt="2022-11-17T19:03:13.809" v="9306" actId="167"/>
          <ac:spMkLst>
            <pc:docMk/>
            <pc:sldMk cId="4014032887" sldId="389"/>
            <ac:spMk id="3" creationId="{AEE3BD34-76FC-15DD-C9F1-7F83FBBF0FF8}"/>
          </ac:spMkLst>
        </pc:spChg>
        <pc:spChg chg="add mod ord">
          <ac:chgData name="用 共" userId="674416862f0b68f3" providerId="LiveId" clId="{BF312F67-60FC-4168-BA91-262C5CD141F3}" dt="2022-11-17T18:59:39.769" v="9265" actId="167"/>
          <ac:spMkLst>
            <pc:docMk/>
            <pc:sldMk cId="4014032887" sldId="389"/>
            <ac:spMk id="4" creationId="{AD4BDEBB-512A-D2A9-CDF8-497BA69D9679}"/>
          </ac:spMkLst>
        </pc:spChg>
        <pc:spChg chg="add mod">
          <ac:chgData name="用 共" userId="674416862f0b68f3" providerId="LiveId" clId="{BF312F67-60FC-4168-BA91-262C5CD141F3}" dt="2022-11-17T19:00:43.813" v="9284"/>
          <ac:spMkLst>
            <pc:docMk/>
            <pc:sldMk cId="4014032887" sldId="389"/>
            <ac:spMk id="5" creationId="{C41903DB-75DC-BC4E-DE30-772525240211}"/>
          </ac:spMkLst>
        </pc:spChg>
        <pc:spChg chg="add mod">
          <ac:chgData name="用 共" userId="674416862f0b68f3" providerId="LiveId" clId="{BF312F67-60FC-4168-BA91-262C5CD141F3}" dt="2022-11-17T19:00:43.813" v="9284"/>
          <ac:spMkLst>
            <pc:docMk/>
            <pc:sldMk cId="4014032887" sldId="389"/>
            <ac:spMk id="6" creationId="{A4EDC16D-0045-2B0F-4353-24913D742EA8}"/>
          </ac:spMkLst>
        </pc:spChg>
      </pc:sldChg>
      <pc:sldChg chg="addSp delSp modSp add mod ord">
        <pc:chgData name="用 共" userId="674416862f0b68f3" providerId="LiveId" clId="{BF312F67-60FC-4168-BA91-262C5CD141F3}" dt="2022-11-17T19:04:04.424" v="9311"/>
        <pc:sldMkLst>
          <pc:docMk/>
          <pc:sldMk cId="2733407281" sldId="390"/>
        </pc:sldMkLst>
        <pc:spChg chg="mod ord">
          <ac:chgData name="用 共" userId="674416862f0b68f3" providerId="LiveId" clId="{BF312F67-60FC-4168-BA91-262C5CD141F3}" dt="2022-11-17T19:03:10.241" v="9305" actId="167"/>
          <ac:spMkLst>
            <pc:docMk/>
            <pc:sldMk cId="2733407281" sldId="390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00:55.550" v="9288" actId="478"/>
          <ac:spMkLst>
            <pc:docMk/>
            <pc:sldMk cId="2733407281" sldId="390"/>
            <ac:spMk id="5" creationId="{C41903DB-75DC-BC4E-DE30-772525240211}"/>
          </ac:spMkLst>
        </pc:spChg>
        <pc:spChg chg="add del mod">
          <ac:chgData name="用 共" userId="674416862f0b68f3" providerId="LiveId" clId="{BF312F67-60FC-4168-BA91-262C5CD141F3}" dt="2022-11-17T19:04:04.424" v="9311"/>
          <ac:spMkLst>
            <pc:docMk/>
            <pc:sldMk cId="2733407281" sldId="390"/>
            <ac:spMk id="7" creationId="{51AC0CFA-340D-EE8A-C0F2-555F9EBAA65E}"/>
          </ac:spMkLst>
        </pc:spChg>
      </pc:sldChg>
      <pc:sldChg chg="addSp modSp add mod">
        <pc:chgData name="用 共" userId="674416862f0b68f3" providerId="LiveId" clId="{BF312F67-60FC-4168-BA91-262C5CD141F3}" dt="2022-11-17T19:03:16.963" v="9307" actId="167"/>
        <pc:sldMkLst>
          <pc:docMk/>
          <pc:sldMk cId="1663786048" sldId="391"/>
        </pc:sldMkLst>
        <pc:spChg chg="mod ord">
          <ac:chgData name="用 共" userId="674416862f0b68f3" providerId="LiveId" clId="{BF312F67-60FC-4168-BA91-262C5CD141F3}" dt="2022-11-17T19:03:16.963" v="9307" actId="167"/>
          <ac:spMkLst>
            <pc:docMk/>
            <pc:sldMk cId="1663786048" sldId="391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01:57.811" v="9300" actId="1076"/>
          <ac:spMkLst>
            <pc:docMk/>
            <pc:sldMk cId="1663786048" sldId="391"/>
            <ac:spMk id="7" creationId="{292B00C3-DC9E-8C44-015F-6ACC846FAD79}"/>
          </ac:spMkLst>
        </pc:spChg>
      </pc:sldChg>
      <pc:sldChg chg="addSp delSp modSp add mod">
        <pc:chgData name="用 共" userId="674416862f0b68f3" providerId="LiveId" clId="{BF312F67-60FC-4168-BA91-262C5CD141F3}" dt="2022-11-17T19:04:33.423" v="9317" actId="1076"/>
        <pc:sldMkLst>
          <pc:docMk/>
          <pc:sldMk cId="916130822" sldId="392"/>
        </pc:sldMkLst>
        <pc:spChg chg="mod ord">
          <ac:chgData name="用 共" userId="674416862f0b68f3" providerId="LiveId" clId="{BF312F67-60FC-4168-BA91-262C5CD141F3}" dt="2022-11-17T19:04:26.291" v="9316" actId="13926"/>
          <ac:spMkLst>
            <pc:docMk/>
            <pc:sldMk cId="916130822" sldId="392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02:07.712" v="9303" actId="478"/>
          <ac:spMkLst>
            <pc:docMk/>
            <pc:sldMk cId="916130822" sldId="392"/>
            <ac:spMk id="5" creationId="{C41903DB-75DC-BC4E-DE30-772525240211}"/>
          </ac:spMkLst>
        </pc:spChg>
        <pc:spChg chg="del">
          <ac:chgData name="用 共" userId="674416862f0b68f3" providerId="LiveId" clId="{BF312F67-60FC-4168-BA91-262C5CD141F3}" dt="2022-11-17T19:04:12.771" v="9313" actId="478"/>
          <ac:spMkLst>
            <pc:docMk/>
            <pc:sldMk cId="916130822" sldId="392"/>
            <ac:spMk id="6" creationId="{A4EDC16D-0045-2B0F-4353-24913D742EA8}"/>
          </ac:spMkLst>
        </pc:spChg>
        <pc:spChg chg="del">
          <ac:chgData name="用 共" userId="674416862f0b68f3" providerId="LiveId" clId="{BF312F67-60FC-4168-BA91-262C5CD141F3}" dt="2022-11-17T19:02:05.791" v="9302" actId="478"/>
          <ac:spMkLst>
            <pc:docMk/>
            <pc:sldMk cId="916130822" sldId="392"/>
            <ac:spMk id="7" creationId="{292B00C3-DC9E-8C44-015F-6ACC846FAD79}"/>
          </ac:spMkLst>
        </pc:spChg>
        <pc:spChg chg="add mod">
          <ac:chgData name="用 共" userId="674416862f0b68f3" providerId="LiveId" clId="{BF312F67-60FC-4168-BA91-262C5CD141F3}" dt="2022-11-17T19:04:33.423" v="9317" actId="1076"/>
          <ac:spMkLst>
            <pc:docMk/>
            <pc:sldMk cId="916130822" sldId="392"/>
            <ac:spMk id="8" creationId="{EC7DA513-24C5-55D6-485A-7916D406C599}"/>
          </ac:spMkLst>
        </pc:spChg>
      </pc:sldChg>
      <pc:sldChg chg="addSp delSp modSp add mod">
        <pc:chgData name="用 共" userId="674416862f0b68f3" providerId="LiveId" clId="{BF312F67-60FC-4168-BA91-262C5CD141F3}" dt="2022-11-17T19:09:20.613" v="9386" actId="207"/>
        <pc:sldMkLst>
          <pc:docMk/>
          <pc:sldMk cId="2868165800" sldId="393"/>
        </pc:sldMkLst>
        <pc:spChg chg="mod">
          <ac:chgData name="用 共" userId="674416862f0b68f3" providerId="LiveId" clId="{BF312F67-60FC-4168-BA91-262C5CD141F3}" dt="2022-11-17T19:04:51.919" v="9321" actId="13926"/>
          <ac:spMkLst>
            <pc:docMk/>
            <pc:sldMk cId="2868165800" sldId="393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09:20.613" v="9386" actId="207"/>
          <ac:spMkLst>
            <pc:docMk/>
            <pc:sldMk cId="2868165800" sldId="393"/>
            <ac:spMk id="5" creationId="{B2DF1C5F-D75B-5340-C24A-199E8B096FB6}"/>
          </ac:spMkLst>
        </pc:spChg>
        <pc:spChg chg="del">
          <ac:chgData name="用 共" userId="674416862f0b68f3" providerId="LiveId" clId="{BF312F67-60FC-4168-BA91-262C5CD141F3}" dt="2022-11-17T19:05:08.372" v="9324" actId="478"/>
          <ac:spMkLst>
            <pc:docMk/>
            <pc:sldMk cId="2868165800" sldId="393"/>
            <ac:spMk id="8" creationId="{EC7DA513-24C5-55D6-485A-7916D406C599}"/>
          </ac:spMkLst>
        </pc:spChg>
      </pc:sldChg>
      <pc:sldChg chg="add del">
        <pc:chgData name="用 共" userId="674416862f0b68f3" providerId="LiveId" clId="{BF312F67-60FC-4168-BA91-262C5CD141F3}" dt="2022-11-17T19:04:05.535" v="9312" actId="2890"/>
        <pc:sldMkLst>
          <pc:docMk/>
          <pc:sldMk cId="2968795856" sldId="393"/>
        </pc:sldMkLst>
      </pc:sldChg>
      <pc:sldChg chg="addSp delSp modSp add mod">
        <pc:chgData name="用 共" userId="674416862f0b68f3" providerId="LiveId" clId="{BF312F67-60FC-4168-BA91-262C5CD141F3}" dt="2022-11-18T07:56:35.203" v="12373" actId="20577"/>
        <pc:sldMkLst>
          <pc:docMk/>
          <pc:sldMk cId="2967228979" sldId="394"/>
        </pc:sldMkLst>
        <pc:spChg chg="mod">
          <ac:chgData name="用 共" userId="674416862f0b68f3" providerId="LiveId" clId="{BF312F67-60FC-4168-BA91-262C5CD141F3}" dt="2022-11-17T19:09:37.757" v="9392" actId="13926"/>
          <ac:spMkLst>
            <pc:docMk/>
            <pc:sldMk cId="2967228979" sldId="394"/>
            <ac:spMk id="3" creationId="{AEE3BD34-76FC-15DD-C9F1-7F83FBBF0FF8}"/>
          </ac:spMkLst>
        </pc:spChg>
        <pc:spChg chg="mod">
          <ac:chgData name="用 共" userId="674416862f0b68f3" providerId="LiveId" clId="{BF312F67-60FC-4168-BA91-262C5CD141F3}" dt="2022-11-17T19:09:42.833" v="9394" actId="1076"/>
          <ac:spMkLst>
            <pc:docMk/>
            <pc:sldMk cId="2967228979" sldId="394"/>
            <ac:spMk id="5" creationId="{B2DF1C5F-D75B-5340-C24A-199E8B096FB6}"/>
          </ac:spMkLst>
        </pc:spChg>
        <pc:spChg chg="add del mod">
          <ac:chgData name="用 共" userId="674416862f0b68f3" providerId="LiveId" clId="{BF312F67-60FC-4168-BA91-262C5CD141F3}" dt="2022-11-17T19:09:25.409" v="9389"/>
          <ac:spMkLst>
            <pc:docMk/>
            <pc:sldMk cId="2967228979" sldId="394"/>
            <ac:spMk id="6" creationId="{9EBA8983-12BA-8B69-983A-668C596D6CE7}"/>
          </ac:spMkLst>
        </pc:spChg>
        <pc:spChg chg="add mod">
          <ac:chgData name="用 共" userId="674416862f0b68f3" providerId="LiveId" clId="{BF312F67-60FC-4168-BA91-262C5CD141F3}" dt="2022-11-18T07:56:35.203" v="12373" actId="20577"/>
          <ac:spMkLst>
            <pc:docMk/>
            <pc:sldMk cId="2967228979" sldId="394"/>
            <ac:spMk id="7" creationId="{D23CF587-FCE1-81D4-496C-82509A09F1A6}"/>
          </ac:spMkLst>
        </pc:spChg>
      </pc:sldChg>
      <pc:sldChg chg="addSp delSp modSp add mod">
        <pc:chgData name="用 共" userId="674416862f0b68f3" providerId="LiveId" clId="{BF312F67-60FC-4168-BA91-262C5CD141F3}" dt="2022-11-18T07:56:41.461" v="12377" actId="20577"/>
        <pc:sldMkLst>
          <pc:docMk/>
          <pc:sldMk cId="3871422591" sldId="395"/>
        </pc:sldMkLst>
        <pc:spChg chg="add del mod">
          <ac:chgData name="用 共" userId="674416862f0b68f3" providerId="LiveId" clId="{BF312F67-60FC-4168-BA91-262C5CD141F3}" dt="2022-11-17T19:13:51.186" v="9441" actId="478"/>
          <ac:spMkLst>
            <pc:docMk/>
            <pc:sldMk cId="3871422591" sldId="395"/>
            <ac:spMk id="6" creationId="{0F99FF1D-AC13-B0BE-09C6-77577C35849C}"/>
          </ac:spMkLst>
        </pc:spChg>
        <pc:spChg chg="mod">
          <ac:chgData name="用 共" userId="674416862f0b68f3" providerId="LiveId" clId="{BF312F67-60FC-4168-BA91-262C5CD141F3}" dt="2022-11-18T07:56:41.461" v="12377" actId="20577"/>
          <ac:spMkLst>
            <pc:docMk/>
            <pc:sldMk cId="3871422591" sldId="395"/>
            <ac:spMk id="7" creationId="{D23CF587-FCE1-81D4-496C-82509A09F1A6}"/>
          </ac:spMkLst>
        </pc:spChg>
        <pc:spChg chg="add mod">
          <ac:chgData name="用 共" userId="674416862f0b68f3" providerId="LiveId" clId="{BF312F67-60FC-4168-BA91-262C5CD141F3}" dt="2022-11-17T19:19:08.754" v="9560" actId="14100"/>
          <ac:spMkLst>
            <pc:docMk/>
            <pc:sldMk cId="3871422591" sldId="395"/>
            <ac:spMk id="8" creationId="{6827B51C-FE41-1D41-7654-8B9FDE8DCCD1}"/>
          </ac:spMkLst>
        </pc:spChg>
      </pc:sldChg>
      <pc:sldChg chg="addSp delSp modSp add mod ord">
        <pc:chgData name="用 共" userId="674416862f0b68f3" providerId="LiveId" clId="{BF312F67-60FC-4168-BA91-262C5CD141F3}" dt="2022-11-17T19:22:15.295" v="9762" actId="478"/>
        <pc:sldMkLst>
          <pc:docMk/>
          <pc:sldMk cId="3420934271" sldId="396"/>
        </pc:sldMkLst>
        <pc:spChg chg="mod">
          <ac:chgData name="用 共" userId="674416862f0b68f3" providerId="LiveId" clId="{BF312F67-60FC-4168-BA91-262C5CD141F3}" dt="2022-11-17T19:19:47.716" v="9566" actId="13926"/>
          <ac:spMkLst>
            <pc:docMk/>
            <pc:sldMk cId="3420934271" sldId="396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19:35.355" v="9564" actId="478"/>
          <ac:spMkLst>
            <pc:docMk/>
            <pc:sldMk cId="3420934271" sldId="396"/>
            <ac:spMk id="5" creationId="{B2DF1C5F-D75B-5340-C24A-199E8B096FB6}"/>
          </ac:spMkLst>
        </pc:spChg>
        <pc:spChg chg="add mod">
          <ac:chgData name="用 共" userId="674416862f0b68f3" providerId="LiveId" clId="{BF312F67-60FC-4168-BA91-262C5CD141F3}" dt="2022-11-17T19:22:04.053" v="9758" actId="1076"/>
          <ac:spMkLst>
            <pc:docMk/>
            <pc:sldMk cId="3420934271" sldId="396"/>
            <ac:spMk id="6" creationId="{5EB1414A-E41F-A7EF-2D94-7665D3518617}"/>
          </ac:spMkLst>
        </pc:spChg>
        <pc:spChg chg="add mod">
          <ac:chgData name="用 共" userId="674416862f0b68f3" providerId="LiveId" clId="{BF312F67-60FC-4168-BA91-262C5CD141F3}" dt="2022-11-17T19:22:08.118" v="9760" actId="1076"/>
          <ac:spMkLst>
            <pc:docMk/>
            <pc:sldMk cId="3420934271" sldId="396"/>
            <ac:spMk id="7" creationId="{E0085B0A-B6B7-E757-5CD6-7FA9629117EF}"/>
          </ac:spMkLst>
        </pc:spChg>
        <pc:spChg chg="add del mod">
          <ac:chgData name="用 共" userId="674416862f0b68f3" providerId="LiveId" clId="{BF312F67-60FC-4168-BA91-262C5CD141F3}" dt="2022-11-17T19:22:15.295" v="9762" actId="478"/>
          <ac:spMkLst>
            <pc:docMk/>
            <pc:sldMk cId="3420934271" sldId="396"/>
            <ac:spMk id="8" creationId="{D68C3ECA-ABA6-1025-F267-C31B916030AC}"/>
          </ac:spMkLst>
        </pc:spChg>
      </pc:sldChg>
      <pc:sldChg chg="addSp modSp add mod">
        <pc:chgData name="用 共" userId="674416862f0b68f3" providerId="LiveId" clId="{BF312F67-60FC-4168-BA91-262C5CD141F3}" dt="2022-11-17T19:22:37.321" v="9787" actId="14100"/>
        <pc:sldMkLst>
          <pc:docMk/>
          <pc:sldMk cId="234171187" sldId="397"/>
        </pc:sldMkLst>
        <pc:spChg chg="add mod">
          <ac:chgData name="用 共" userId="674416862f0b68f3" providerId="LiveId" clId="{BF312F67-60FC-4168-BA91-262C5CD141F3}" dt="2022-11-17T19:22:37.321" v="9787" actId="14100"/>
          <ac:spMkLst>
            <pc:docMk/>
            <pc:sldMk cId="234171187" sldId="397"/>
            <ac:spMk id="5" creationId="{158E81BE-603B-EB1D-DE48-2AE3A2615D70}"/>
          </ac:spMkLst>
        </pc:spChg>
      </pc:sldChg>
      <pc:sldChg chg="addSp delSp modSp add mod">
        <pc:chgData name="用 共" userId="674416862f0b68f3" providerId="LiveId" clId="{BF312F67-60FC-4168-BA91-262C5CD141F3}" dt="2022-11-17T19:23:48.519" v="9799" actId="13926"/>
        <pc:sldMkLst>
          <pc:docMk/>
          <pc:sldMk cId="954371514" sldId="398"/>
        </pc:sldMkLst>
        <pc:spChg chg="mod">
          <ac:chgData name="用 共" userId="674416862f0b68f3" providerId="LiveId" clId="{BF312F67-60FC-4168-BA91-262C5CD141F3}" dt="2022-11-17T19:23:48.519" v="9799" actId="13926"/>
          <ac:spMkLst>
            <pc:docMk/>
            <pc:sldMk cId="954371514" sldId="398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23:34.855" v="9794" actId="478"/>
          <ac:spMkLst>
            <pc:docMk/>
            <pc:sldMk cId="954371514" sldId="398"/>
            <ac:spMk id="5" creationId="{158E81BE-603B-EB1D-DE48-2AE3A2615D70}"/>
          </ac:spMkLst>
        </pc:spChg>
        <pc:spChg chg="del">
          <ac:chgData name="用 共" userId="674416862f0b68f3" providerId="LiveId" clId="{BF312F67-60FC-4168-BA91-262C5CD141F3}" dt="2022-11-17T19:23:33.411" v="9792" actId="478"/>
          <ac:spMkLst>
            <pc:docMk/>
            <pc:sldMk cId="954371514" sldId="398"/>
            <ac:spMk id="6" creationId="{5EB1414A-E41F-A7EF-2D94-7665D3518617}"/>
          </ac:spMkLst>
        </pc:spChg>
        <pc:spChg chg="del">
          <ac:chgData name="用 共" userId="674416862f0b68f3" providerId="LiveId" clId="{BF312F67-60FC-4168-BA91-262C5CD141F3}" dt="2022-11-17T19:23:33.891" v="9793" actId="478"/>
          <ac:spMkLst>
            <pc:docMk/>
            <pc:sldMk cId="954371514" sldId="398"/>
            <ac:spMk id="7" creationId="{E0085B0A-B6B7-E757-5CD6-7FA9629117EF}"/>
          </ac:spMkLst>
        </pc:spChg>
        <pc:spChg chg="add mod">
          <ac:chgData name="用 共" userId="674416862f0b68f3" providerId="LiveId" clId="{BF312F67-60FC-4168-BA91-262C5CD141F3}" dt="2022-11-17T19:23:37.683" v="9796" actId="1076"/>
          <ac:spMkLst>
            <pc:docMk/>
            <pc:sldMk cId="954371514" sldId="398"/>
            <ac:spMk id="8" creationId="{A06A4716-3CF9-3529-DBDC-33C1197B49D9}"/>
          </ac:spMkLst>
        </pc:spChg>
      </pc:sldChg>
      <pc:sldChg chg="add del">
        <pc:chgData name="用 共" userId="674416862f0b68f3" providerId="LiveId" clId="{BF312F67-60FC-4168-BA91-262C5CD141F3}" dt="2022-11-17T19:22:44.994" v="9789" actId="47"/>
        <pc:sldMkLst>
          <pc:docMk/>
          <pc:sldMk cId="1510914469" sldId="398"/>
        </pc:sldMkLst>
      </pc:sldChg>
      <pc:sldChg chg="add del">
        <pc:chgData name="用 共" userId="674416862f0b68f3" providerId="LiveId" clId="{BF312F67-60FC-4168-BA91-262C5CD141F3}" dt="2022-11-17T19:23:45.027" v="9798" actId="47"/>
        <pc:sldMkLst>
          <pc:docMk/>
          <pc:sldMk cId="2947187211" sldId="399"/>
        </pc:sldMkLst>
      </pc:sldChg>
      <pc:sldChg chg="modSp add mod">
        <pc:chgData name="用 共" userId="674416862f0b68f3" providerId="LiveId" clId="{BF312F67-60FC-4168-BA91-262C5CD141F3}" dt="2022-11-17T19:25:28.547" v="9873" actId="13926"/>
        <pc:sldMkLst>
          <pc:docMk/>
          <pc:sldMk cId="4003345591" sldId="399"/>
        </pc:sldMkLst>
        <pc:spChg chg="mod">
          <ac:chgData name="用 共" userId="674416862f0b68f3" providerId="LiveId" clId="{BF312F67-60FC-4168-BA91-262C5CD141F3}" dt="2022-11-17T19:25:28.547" v="9873" actId="13926"/>
          <ac:spMkLst>
            <pc:docMk/>
            <pc:sldMk cId="4003345591" sldId="399"/>
            <ac:spMk id="3" creationId="{AEE3BD34-76FC-15DD-C9F1-7F83FBBF0FF8}"/>
          </ac:spMkLst>
        </pc:spChg>
        <pc:spChg chg="mod">
          <ac:chgData name="用 共" userId="674416862f0b68f3" providerId="LiveId" clId="{BF312F67-60FC-4168-BA91-262C5CD141F3}" dt="2022-11-17T19:24:40.247" v="9837" actId="1076"/>
          <ac:spMkLst>
            <pc:docMk/>
            <pc:sldMk cId="4003345591" sldId="399"/>
            <ac:spMk id="8" creationId="{A06A4716-3CF9-3529-DBDC-33C1197B49D9}"/>
          </ac:spMkLst>
        </pc:spChg>
      </pc:sldChg>
      <pc:sldChg chg="addSp modSp add mod">
        <pc:chgData name="用 共" userId="674416862f0b68f3" providerId="LiveId" clId="{BF312F67-60FC-4168-BA91-262C5CD141F3}" dt="2022-11-17T19:25:25.508" v="9872" actId="13926"/>
        <pc:sldMkLst>
          <pc:docMk/>
          <pc:sldMk cId="1438526797" sldId="400"/>
        </pc:sldMkLst>
        <pc:spChg chg="mod">
          <ac:chgData name="用 共" userId="674416862f0b68f3" providerId="LiveId" clId="{BF312F67-60FC-4168-BA91-262C5CD141F3}" dt="2022-11-17T19:25:25.508" v="9872" actId="13926"/>
          <ac:spMkLst>
            <pc:docMk/>
            <pc:sldMk cId="1438526797" sldId="400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5:08.555" v="9868" actId="14100"/>
          <ac:spMkLst>
            <pc:docMk/>
            <pc:sldMk cId="1438526797" sldId="400"/>
            <ac:spMk id="5" creationId="{DB105306-2B97-928D-4589-C0F4762598C0}"/>
          </ac:spMkLst>
        </pc:spChg>
      </pc:sldChg>
      <pc:sldChg chg="addSp modSp add mod">
        <pc:chgData name="用 共" userId="674416862f0b68f3" providerId="LiveId" clId="{BF312F67-60FC-4168-BA91-262C5CD141F3}" dt="2022-11-17T19:26:00.591" v="9914" actId="20577"/>
        <pc:sldMkLst>
          <pc:docMk/>
          <pc:sldMk cId="1335300265" sldId="401"/>
        </pc:sldMkLst>
        <pc:spChg chg="mod">
          <ac:chgData name="用 共" userId="674416862f0b68f3" providerId="LiveId" clId="{BF312F67-60FC-4168-BA91-262C5CD141F3}" dt="2022-11-17T19:25:21.288" v="9871" actId="13926"/>
          <ac:spMkLst>
            <pc:docMk/>
            <pc:sldMk cId="1335300265" sldId="401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6:00.591" v="9914" actId="20577"/>
          <ac:spMkLst>
            <pc:docMk/>
            <pc:sldMk cId="1335300265" sldId="401"/>
            <ac:spMk id="6" creationId="{8FF35BB2-B897-F535-D8ED-E1E4A74E3680}"/>
          </ac:spMkLst>
        </pc:spChg>
      </pc:sldChg>
      <pc:sldChg chg="addSp delSp modSp add mod">
        <pc:chgData name="用 共" userId="674416862f0b68f3" providerId="LiveId" clId="{BF312F67-60FC-4168-BA91-262C5CD141F3}" dt="2022-11-17T19:27:09.611" v="10000" actId="20577"/>
        <pc:sldMkLst>
          <pc:docMk/>
          <pc:sldMk cId="1270769343" sldId="402"/>
        </pc:sldMkLst>
        <pc:spChg chg="mod">
          <ac:chgData name="用 共" userId="674416862f0b68f3" providerId="LiveId" clId="{BF312F67-60FC-4168-BA91-262C5CD141F3}" dt="2022-11-17T19:26:31.218" v="9970" actId="13926"/>
          <ac:spMkLst>
            <pc:docMk/>
            <pc:sldMk cId="1270769343" sldId="402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26:07.606" v="9916" actId="478"/>
          <ac:spMkLst>
            <pc:docMk/>
            <pc:sldMk cId="1270769343" sldId="402"/>
            <ac:spMk id="5" creationId="{DB105306-2B97-928D-4589-C0F4762598C0}"/>
          </ac:spMkLst>
        </pc:spChg>
        <pc:spChg chg="del">
          <ac:chgData name="用 共" userId="674416862f0b68f3" providerId="LiveId" clId="{BF312F67-60FC-4168-BA91-262C5CD141F3}" dt="2022-11-17T19:26:08.344" v="9917" actId="478"/>
          <ac:spMkLst>
            <pc:docMk/>
            <pc:sldMk cId="1270769343" sldId="402"/>
            <ac:spMk id="6" creationId="{8FF35BB2-B897-F535-D8ED-E1E4A74E3680}"/>
          </ac:spMkLst>
        </pc:spChg>
        <pc:spChg chg="add mod">
          <ac:chgData name="用 共" userId="674416862f0b68f3" providerId="LiveId" clId="{BF312F67-60FC-4168-BA91-262C5CD141F3}" dt="2022-11-17T19:27:09.611" v="10000" actId="20577"/>
          <ac:spMkLst>
            <pc:docMk/>
            <pc:sldMk cId="1270769343" sldId="402"/>
            <ac:spMk id="7" creationId="{DB6DFF16-5DF4-FA87-C8A0-1C9466162464}"/>
          </ac:spMkLst>
        </pc:spChg>
        <pc:spChg chg="del mod">
          <ac:chgData name="用 共" userId="674416862f0b68f3" providerId="LiveId" clId="{BF312F67-60FC-4168-BA91-262C5CD141F3}" dt="2022-11-17T19:27:06.296" v="9988" actId="478"/>
          <ac:spMkLst>
            <pc:docMk/>
            <pc:sldMk cId="1270769343" sldId="402"/>
            <ac:spMk id="8" creationId="{A06A4716-3CF9-3529-DBDC-33C1197B49D9}"/>
          </ac:spMkLst>
        </pc:spChg>
      </pc:sldChg>
      <pc:sldChg chg="modSp add mod">
        <pc:chgData name="用 共" userId="674416862f0b68f3" providerId="LiveId" clId="{BF312F67-60FC-4168-BA91-262C5CD141F3}" dt="2022-11-17T19:27:04.271" v="9987" actId="1076"/>
        <pc:sldMkLst>
          <pc:docMk/>
          <pc:sldMk cId="3220311243" sldId="403"/>
        </pc:sldMkLst>
        <pc:spChg chg="mod">
          <ac:chgData name="用 共" userId="674416862f0b68f3" providerId="LiveId" clId="{BF312F67-60FC-4168-BA91-262C5CD141F3}" dt="2022-11-17T19:26:48.665" v="9973" actId="13926"/>
          <ac:spMkLst>
            <pc:docMk/>
            <pc:sldMk cId="3220311243" sldId="403"/>
            <ac:spMk id="3" creationId="{AEE3BD34-76FC-15DD-C9F1-7F83FBBF0FF8}"/>
          </ac:spMkLst>
        </pc:spChg>
        <pc:spChg chg="mod">
          <ac:chgData name="用 共" userId="674416862f0b68f3" providerId="LiveId" clId="{BF312F67-60FC-4168-BA91-262C5CD141F3}" dt="2022-11-17T19:27:04.271" v="9987" actId="1076"/>
          <ac:spMkLst>
            <pc:docMk/>
            <pc:sldMk cId="3220311243" sldId="403"/>
            <ac:spMk id="8" creationId="{A06A4716-3CF9-3529-DBDC-33C1197B49D9}"/>
          </ac:spMkLst>
        </pc:spChg>
      </pc:sldChg>
      <pc:sldChg chg="addSp delSp modSp add mod">
        <pc:chgData name="用 共" userId="674416862f0b68f3" providerId="LiveId" clId="{BF312F67-60FC-4168-BA91-262C5CD141F3}" dt="2022-11-17T19:27:47.455" v="10034" actId="1076"/>
        <pc:sldMkLst>
          <pc:docMk/>
          <pc:sldMk cId="2011477061" sldId="404"/>
        </pc:sldMkLst>
        <pc:spChg chg="mod">
          <ac:chgData name="用 共" userId="674416862f0b68f3" providerId="LiveId" clId="{BF312F67-60FC-4168-BA91-262C5CD141F3}" dt="2022-11-17T19:27:37.557" v="10011" actId="13926"/>
          <ac:spMkLst>
            <pc:docMk/>
            <pc:sldMk cId="2011477061" sldId="404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7:47.455" v="10034" actId="1076"/>
          <ac:spMkLst>
            <pc:docMk/>
            <pc:sldMk cId="2011477061" sldId="404"/>
            <ac:spMk id="5" creationId="{38DEF36B-2EAD-06F6-6F7D-83523C2CF71A}"/>
          </ac:spMkLst>
        </pc:spChg>
        <pc:spChg chg="del mod">
          <ac:chgData name="用 共" userId="674416862f0b68f3" providerId="LiveId" clId="{BF312F67-60FC-4168-BA91-262C5CD141F3}" dt="2022-11-17T19:27:39.031" v="10012" actId="478"/>
          <ac:spMkLst>
            <pc:docMk/>
            <pc:sldMk cId="2011477061" sldId="404"/>
            <ac:spMk id="8" creationId="{A06A4716-3CF9-3529-DBDC-33C1197B49D9}"/>
          </ac:spMkLst>
        </pc:spChg>
      </pc:sldChg>
      <pc:sldChg chg="addSp delSp modSp add mod">
        <pc:chgData name="用 共" userId="674416862f0b68f3" providerId="LiveId" clId="{BF312F67-60FC-4168-BA91-262C5CD141F3}" dt="2022-11-17T19:29:29.293" v="10057" actId="1076"/>
        <pc:sldMkLst>
          <pc:docMk/>
          <pc:sldMk cId="1115341819" sldId="405"/>
        </pc:sldMkLst>
        <pc:spChg chg="mod">
          <ac:chgData name="用 共" userId="674416862f0b68f3" providerId="LiveId" clId="{BF312F67-60FC-4168-BA91-262C5CD141F3}" dt="2022-11-17T19:29:25.139" v="10056" actId="13926"/>
          <ac:spMkLst>
            <pc:docMk/>
            <pc:sldMk cId="1115341819" sldId="405"/>
            <ac:spMk id="3" creationId="{AEE3BD34-76FC-15DD-C9F1-7F83FBBF0FF8}"/>
          </ac:spMkLst>
        </pc:spChg>
        <pc:spChg chg="del mod">
          <ac:chgData name="用 共" userId="674416862f0b68f3" providerId="LiveId" clId="{BF312F67-60FC-4168-BA91-262C5CD141F3}" dt="2022-11-17T19:28:33.276" v="10042" actId="478"/>
          <ac:spMkLst>
            <pc:docMk/>
            <pc:sldMk cId="1115341819" sldId="405"/>
            <ac:spMk id="5" creationId="{38DEF36B-2EAD-06F6-6F7D-83523C2CF71A}"/>
          </ac:spMkLst>
        </pc:spChg>
        <pc:spChg chg="add mod">
          <ac:chgData name="用 共" userId="674416862f0b68f3" providerId="LiveId" clId="{BF312F67-60FC-4168-BA91-262C5CD141F3}" dt="2022-11-17T19:29:29.293" v="10057" actId="1076"/>
          <ac:spMkLst>
            <pc:docMk/>
            <pc:sldMk cId="1115341819" sldId="405"/>
            <ac:spMk id="6" creationId="{570BA3C1-C064-78E2-3F1C-332FEEB3B456}"/>
          </ac:spMkLst>
        </pc:spChg>
      </pc:sldChg>
      <pc:sldChg chg="addSp delSp modSp add mod">
        <pc:chgData name="用 共" userId="674416862f0b68f3" providerId="LiveId" clId="{BF312F67-60FC-4168-BA91-262C5CD141F3}" dt="2022-11-17T19:29:32.011" v="10058" actId="1076"/>
        <pc:sldMkLst>
          <pc:docMk/>
          <pc:sldMk cId="3720993050" sldId="406"/>
        </pc:sldMkLst>
        <pc:spChg chg="mod">
          <ac:chgData name="用 共" userId="674416862f0b68f3" providerId="LiveId" clId="{BF312F67-60FC-4168-BA91-262C5CD141F3}" dt="2022-11-17T19:29:21.563" v="10055" actId="13926"/>
          <ac:spMkLst>
            <pc:docMk/>
            <pc:sldMk cId="3720993050" sldId="406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28:29.467" v="10040" actId="478"/>
          <ac:spMkLst>
            <pc:docMk/>
            <pc:sldMk cId="3720993050" sldId="406"/>
            <ac:spMk id="5" creationId="{38DEF36B-2EAD-06F6-6F7D-83523C2CF71A}"/>
          </ac:spMkLst>
        </pc:spChg>
        <pc:spChg chg="del">
          <ac:chgData name="用 共" userId="674416862f0b68f3" providerId="LiveId" clId="{BF312F67-60FC-4168-BA91-262C5CD141F3}" dt="2022-11-17T19:28:26.489" v="10038" actId="478"/>
          <ac:spMkLst>
            <pc:docMk/>
            <pc:sldMk cId="3720993050" sldId="406"/>
            <ac:spMk id="6" creationId="{570BA3C1-C064-78E2-3F1C-332FEEB3B456}"/>
          </ac:spMkLst>
        </pc:spChg>
        <pc:spChg chg="add mod">
          <ac:chgData name="用 共" userId="674416862f0b68f3" providerId="LiveId" clId="{BF312F67-60FC-4168-BA91-262C5CD141F3}" dt="2022-11-17T19:29:32.011" v="10058" actId="1076"/>
          <ac:spMkLst>
            <pc:docMk/>
            <pc:sldMk cId="3720993050" sldId="406"/>
            <ac:spMk id="7" creationId="{D7D479E6-74B9-87A7-F0F0-626BBCC189DC}"/>
          </ac:spMkLst>
        </pc:spChg>
      </pc:sldChg>
      <pc:sldChg chg="addSp delSp modSp add mod">
        <pc:chgData name="用 共" userId="674416862f0b68f3" providerId="LiveId" clId="{BF312F67-60FC-4168-BA91-262C5CD141F3}" dt="2022-11-17T19:29:10.838" v="10052" actId="13926"/>
        <pc:sldMkLst>
          <pc:docMk/>
          <pc:sldMk cId="3259618930" sldId="407"/>
        </pc:sldMkLst>
        <pc:spChg chg="mod">
          <ac:chgData name="用 共" userId="674416862f0b68f3" providerId="LiveId" clId="{BF312F67-60FC-4168-BA91-262C5CD141F3}" dt="2022-11-17T19:29:10.838" v="10052" actId="13926"/>
          <ac:spMkLst>
            <pc:docMk/>
            <pc:sldMk cId="3259618930" sldId="407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9:06.232" v="10050" actId="1076"/>
          <ac:spMkLst>
            <pc:docMk/>
            <pc:sldMk cId="3259618930" sldId="407"/>
            <ac:spMk id="5" creationId="{DC7A379C-87D1-4272-D300-E6DEF732DC31}"/>
          </ac:spMkLst>
        </pc:spChg>
        <pc:spChg chg="del">
          <ac:chgData name="用 共" userId="674416862f0b68f3" providerId="LiveId" clId="{BF312F67-60FC-4168-BA91-262C5CD141F3}" dt="2022-11-17T19:28:48.956" v="10044" actId="478"/>
          <ac:spMkLst>
            <pc:docMk/>
            <pc:sldMk cId="3259618930" sldId="407"/>
            <ac:spMk id="7" creationId="{D7D479E6-74B9-87A7-F0F0-626BBCC189DC}"/>
          </ac:spMkLst>
        </pc:spChg>
      </pc:sldChg>
      <pc:sldChg chg="addSp delSp modSp add mod">
        <pc:chgData name="用 共" userId="674416862f0b68f3" providerId="LiveId" clId="{BF312F67-60FC-4168-BA91-262C5CD141F3}" dt="2022-11-17T19:29:01.976" v="10049" actId="1076"/>
        <pc:sldMkLst>
          <pc:docMk/>
          <pc:sldMk cId="2494484579" sldId="408"/>
        </pc:sldMkLst>
        <pc:spChg chg="del">
          <ac:chgData name="用 共" userId="674416862f0b68f3" providerId="LiveId" clId="{BF312F67-60FC-4168-BA91-262C5CD141F3}" dt="2022-11-17T19:28:59.755" v="10047" actId="478"/>
          <ac:spMkLst>
            <pc:docMk/>
            <pc:sldMk cId="2494484579" sldId="408"/>
            <ac:spMk id="5" creationId="{DC7A379C-87D1-4272-D300-E6DEF732DC31}"/>
          </ac:spMkLst>
        </pc:spChg>
        <pc:spChg chg="add mod">
          <ac:chgData name="用 共" userId="674416862f0b68f3" providerId="LiveId" clId="{BF312F67-60FC-4168-BA91-262C5CD141F3}" dt="2022-11-17T19:29:01.976" v="10049" actId="1076"/>
          <ac:spMkLst>
            <pc:docMk/>
            <pc:sldMk cId="2494484579" sldId="408"/>
            <ac:spMk id="6" creationId="{9247F30E-E4A7-427B-F233-0B95DD91AD9B}"/>
          </ac:spMkLst>
        </pc:spChg>
      </pc:sldChg>
      <pc:sldChg chg="addSp delSp modSp add mod">
        <pc:chgData name="用 共" userId="674416862f0b68f3" providerId="LiveId" clId="{BF312F67-60FC-4168-BA91-262C5CD141F3}" dt="2022-11-17T19:33:13.202" v="10174" actId="478"/>
        <pc:sldMkLst>
          <pc:docMk/>
          <pc:sldMk cId="4019351361" sldId="409"/>
        </pc:sldMkLst>
        <pc:spChg chg="add del mod">
          <ac:chgData name="用 共" userId="674416862f0b68f3" providerId="LiveId" clId="{BF312F67-60FC-4168-BA91-262C5CD141F3}" dt="2022-11-17T19:33:13.202" v="10174" actId="478"/>
          <ac:spMkLst>
            <pc:docMk/>
            <pc:sldMk cId="4019351361" sldId="409"/>
            <ac:spMk id="8" creationId="{328A2DCA-E5DB-828E-BCA2-F507152B98A8}"/>
          </ac:spMkLst>
        </pc:spChg>
        <pc:picChg chg="add mod">
          <ac:chgData name="用 共" userId="674416862f0b68f3" providerId="LiveId" clId="{BF312F67-60FC-4168-BA91-262C5CD141F3}" dt="2022-11-17T19:30:22.326" v="10064" actId="1076"/>
          <ac:picMkLst>
            <pc:docMk/>
            <pc:sldMk cId="4019351361" sldId="409"/>
            <ac:picMk id="7" creationId="{EDFF5BE0-BE8A-91E9-B9A3-F619F07619F8}"/>
          </ac:picMkLst>
        </pc:picChg>
      </pc:sldChg>
      <pc:sldChg chg="addSp modSp add mod">
        <pc:chgData name="用 共" userId="674416862f0b68f3" providerId="LiveId" clId="{BF312F67-60FC-4168-BA91-262C5CD141F3}" dt="2022-11-17T19:33:02.676" v="10171" actId="1076"/>
        <pc:sldMkLst>
          <pc:docMk/>
          <pc:sldMk cId="877471297" sldId="410"/>
        </pc:sldMkLst>
        <pc:spChg chg="add mod">
          <ac:chgData name="用 共" userId="674416862f0b68f3" providerId="LiveId" clId="{BF312F67-60FC-4168-BA91-262C5CD141F3}" dt="2022-11-17T19:33:02.676" v="10171" actId="1076"/>
          <ac:spMkLst>
            <pc:docMk/>
            <pc:sldMk cId="877471297" sldId="410"/>
            <ac:spMk id="4" creationId="{6605CB25-C7C2-BE71-7155-B738325584D0}"/>
          </ac:spMkLst>
        </pc:spChg>
      </pc:sldChg>
      <pc:sldChg chg="modSp add mod ord">
        <pc:chgData name="用 共" userId="674416862f0b68f3" providerId="LiveId" clId="{BF312F67-60FC-4168-BA91-262C5CD141F3}" dt="2022-11-17T19:31:48.917" v="10162" actId="20577"/>
        <pc:sldMkLst>
          <pc:docMk/>
          <pc:sldMk cId="4143072200" sldId="411"/>
        </pc:sldMkLst>
        <pc:spChg chg="mod">
          <ac:chgData name="用 共" userId="674416862f0b68f3" providerId="LiveId" clId="{BF312F67-60FC-4168-BA91-262C5CD141F3}" dt="2022-11-17T19:31:48.917" v="10162" actId="20577"/>
          <ac:spMkLst>
            <pc:docMk/>
            <pc:sldMk cId="4143072200" sldId="411"/>
            <ac:spMk id="3" creationId="{5EE5B283-B80B-443D-49DE-A7283F3E0C98}"/>
          </ac:spMkLst>
        </pc:spChg>
        <pc:spChg chg="mod">
          <ac:chgData name="用 共" userId="674416862f0b68f3" providerId="LiveId" clId="{BF312F67-60FC-4168-BA91-262C5CD141F3}" dt="2022-11-17T19:31:38.677" v="10160" actId="1076"/>
          <ac:spMkLst>
            <pc:docMk/>
            <pc:sldMk cId="4143072200" sldId="411"/>
            <ac:spMk id="6" creationId="{45A827C9-3C92-3DBF-A52C-F771C82479BA}"/>
          </ac:spMkLst>
        </pc:spChg>
      </pc:sldChg>
      <pc:sldChg chg="modSp add mod">
        <pc:chgData name="用 共" userId="674416862f0b68f3" providerId="LiveId" clId="{BF312F67-60FC-4168-BA91-262C5CD141F3}" dt="2022-11-17T19:31:52.739" v="10164" actId="20577"/>
        <pc:sldMkLst>
          <pc:docMk/>
          <pc:sldMk cId="3349294950" sldId="412"/>
        </pc:sldMkLst>
        <pc:spChg chg="mod">
          <ac:chgData name="用 共" userId="674416862f0b68f3" providerId="LiveId" clId="{BF312F67-60FC-4168-BA91-262C5CD141F3}" dt="2022-11-17T19:31:52.739" v="10164" actId="20577"/>
          <ac:spMkLst>
            <pc:docMk/>
            <pc:sldMk cId="3349294950" sldId="412"/>
            <ac:spMk id="3" creationId="{5EE5B283-B80B-443D-49DE-A7283F3E0C98}"/>
          </ac:spMkLst>
        </pc:spChg>
      </pc:sldChg>
      <pc:sldChg chg="addSp modSp add mod">
        <pc:chgData name="用 共" userId="674416862f0b68f3" providerId="LiveId" clId="{BF312F67-60FC-4168-BA91-262C5CD141F3}" dt="2022-11-17T19:32:52.998" v="10168" actId="1076"/>
        <pc:sldMkLst>
          <pc:docMk/>
          <pc:sldMk cId="2636178506" sldId="413"/>
        </pc:sldMkLst>
        <pc:picChg chg="add mod">
          <ac:chgData name="用 共" userId="674416862f0b68f3" providerId="LiveId" clId="{BF312F67-60FC-4168-BA91-262C5CD141F3}" dt="2022-11-17T19:32:52.998" v="10168" actId="1076"/>
          <ac:picMkLst>
            <pc:docMk/>
            <pc:sldMk cId="2636178506" sldId="413"/>
            <ac:picMk id="7" creationId="{567C65CB-0D7A-27E8-22AC-B7B4823B1090}"/>
          </ac:picMkLst>
        </pc:picChg>
      </pc:sldChg>
      <pc:sldChg chg="add">
        <pc:chgData name="用 共" userId="674416862f0b68f3" providerId="LiveId" clId="{BF312F67-60FC-4168-BA91-262C5CD141F3}" dt="2022-11-17T19:33:11.108" v="10173" actId="2890"/>
        <pc:sldMkLst>
          <pc:docMk/>
          <pc:sldMk cId="2686668297" sldId="414"/>
        </pc:sldMkLst>
      </pc:sldChg>
      <pc:sldChg chg="addSp delSp modSp add mod ord">
        <pc:chgData name="用 共" userId="674416862f0b68f3" providerId="LiveId" clId="{BF312F67-60FC-4168-BA91-262C5CD141F3}" dt="2022-11-17T19:34:28.087" v="10189" actId="13926"/>
        <pc:sldMkLst>
          <pc:docMk/>
          <pc:sldMk cId="3145887157" sldId="415"/>
        </pc:sldMkLst>
        <pc:spChg chg="mod">
          <ac:chgData name="用 共" userId="674416862f0b68f3" providerId="LiveId" clId="{BF312F67-60FC-4168-BA91-262C5CD141F3}" dt="2022-11-17T19:34:28.087" v="10189" actId="13926"/>
          <ac:spMkLst>
            <pc:docMk/>
            <pc:sldMk cId="3145887157" sldId="415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33:46.757" v="10183" actId="20577"/>
          <ac:spMkLst>
            <pc:docMk/>
            <pc:sldMk cId="3145887157" sldId="415"/>
            <ac:spMk id="5" creationId="{43657E37-1BB0-5BCE-3444-42D398D98E42}"/>
          </ac:spMkLst>
        </pc:spChg>
        <pc:spChg chg="del">
          <ac:chgData name="用 共" userId="674416862f0b68f3" providerId="LiveId" clId="{BF312F67-60FC-4168-BA91-262C5CD141F3}" dt="2022-11-17T19:33:35.346" v="10180" actId="478"/>
          <ac:spMkLst>
            <pc:docMk/>
            <pc:sldMk cId="3145887157" sldId="415"/>
            <ac:spMk id="6" creationId="{9247F30E-E4A7-427B-F233-0B95DD91AD9B}"/>
          </ac:spMkLst>
        </pc:spChg>
      </pc:sldChg>
      <pc:sldChg chg="modSp add mod">
        <pc:chgData name="用 共" userId="674416862f0b68f3" providerId="LiveId" clId="{BF312F67-60FC-4168-BA91-262C5CD141F3}" dt="2022-11-17T19:34:31.101" v="10190" actId="13926"/>
        <pc:sldMkLst>
          <pc:docMk/>
          <pc:sldMk cId="3621356707" sldId="416"/>
        </pc:sldMkLst>
        <pc:spChg chg="mod">
          <ac:chgData name="用 共" userId="674416862f0b68f3" providerId="LiveId" clId="{BF312F67-60FC-4168-BA91-262C5CD141F3}" dt="2022-11-17T19:34:31.101" v="10190" actId="13926"/>
          <ac:spMkLst>
            <pc:docMk/>
            <pc:sldMk cId="3621356707" sldId="416"/>
            <ac:spMk id="3" creationId="{AEE3BD34-76FC-15DD-C9F1-7F83FBBF0FF8}"/>
          </ac:spMkLst>
        </pc:spChg>
      </pc:sldChg>
      <pc:sldChg chg="addSp modSp add mod">
        <pc:chgData name="用 共" userId="674416862f0b68f3" providerId="LiveId" clId="{BF312F67-60FC-4168-BA91-262C5CD141F3}" dt="2022-11-17T19:35:00.163" v="10194" actId="1076"/>
        <pc:sldMkLst>
          <pc:docMk/>
          <pc:sldMk cId="3568966836" sldId="417"/>
        </pc:sldMkLst>
        <pc:spChg chg="mod">
          <ac:chgData name="用 共" userId="674416862f0b68f3" providerId="LiveId" clId="{BF312F67-60FC-4168-BA91-262C5CD141F3}" dt="2022-11-17T19:34:34.467" v="10191" actId="13926"/>
          <ac:spMkLst>
            <pc:docMk/>
            <pc:sldMk cId="3568966836" sldId="417"/>
            <ac:spMk id="3" creationId="{AEE3BD34-76FC-15DD-C9F1-7F83FBBF0FF8}"/>
          </ac:spMkLst>
        </pc:spChg>
        <pc:picChg chg="add mod">
          <ac:chgData name="用 共" userId="674416862f0b68f3" providerId="LiveId" clId="{BF312F67-60FC-4168-BA91-262C5CD141F3}" dt="2022-11-17T19:35:00.163" v="10194" actId="1076"/>
          <ac:picMkLst>
            <pc:docMk/>
            <pc:sldMk cId="3568966836" sldId="417"/>
            <ac:picMk id="7" creationId="{67BB3CF7-1B4F-19E4-6430-70B19D7238DD}"/>
          </ac:picMkLst>
        </pc:picChg>
      </pc:sldChg>
      <pc:sldChg chg="addSp delSp modSp new mod modClrScheme chgLayout">
        <pc:chgData name="用 共" userId="674416862f0b68f3" providerId="LiveId" clId="{BF312F67-60FC-4168-BA91-262C5CD141F3}" dt="2022-11-17T19:48:05.054" v="10571" actId="20577"/>
        <pc:sldMkLst>
          <pc:docMk/>
          <pc:sldMk cId="2091577622" sldId="418"/>
        </pc:sldMkLst>
        <pc:spChg chg="del mod ord">
          <ac:chgData name="用 共" userId="674416862f0b68f3" providerId="LiveId" clId="{BF312F67-60FC-4168-BA91-262C5CD141F3}" dt="2022-11-17T19:38:29.515" v="10196" actId="700"/>
          <ac:spMkLst>
            <pc:docMk/>
            <pc:sldMk cId="2091577622" sldId="418"/>
            <ac:spMk id="2" creationId="{29DEA458-0AF1-30F1-AE87-9E09A8320369}"/>
          </ac:spMkLst>
        </pc:spChg>
        <pc:spChg chg="del mod ord">
          <ac:chgData name="用 共" userId="674416862f0b68f3" providerId="LiveId" clId="{BF312F67-60FC-4168-BA91-262C5CD141F3}" dt="2022-11-17T19:38:29.515" v="10196" actId="700"/>
          <ac:spMkLst>
            <pc:docMk/>
            <pc:sldMk cId="2091577622" sldId="418"/>
            <ac:spMk id="3" creationId="{D55594A1-7A5E-9149-EBE5-BE25A1F4C306}"/>
          </ac:spMkLst>
        </pc:spChg>
        <pc:spChg chg="add mod ord">
          <ac:chgData name="用 共" userId="674416862f0b68f3" providerId="LiveId" clId="{BF312F67-60FC-4168-BA91-262C5CD141F3}" dt="2022-11-17T19:42:35.139" v="10400" actId="404"/>
          <ac:spMkLst>
            <pc:docMk/>
            <pc:sldMk cId="2091577622" sldId="418"/>
            <ac:spMk id="4" creationId="{BE186078-803B-EC6B-E9A7-6127F3BC2270}"/>
          </ac:spMkLst>
        </pc:spChg>
        <pc:spChg chg="add mod ord">
          <ac:chgData name="用 共" userId="674416862f0b68f3" providerId="LiveId" clId="{BF312F67-60FC-4168-BA91-262C5CD141F3}" dt="2022-11-17T19:48:05.054" v="10571" actId="20577"/>
          <ac:spMkLst>
            <pc:docMk/>
            <pc:sldMk cId="2091577622" sldId="418"/>
            <ac:spMk id="5" creationId="{282D6410-5949-583A-F85E-234D5728DD30}"/>
          </ac:spMkLst>
        </pc:spChg>
        <pc:spChg chg="add mod ord">
          <ac:chgData name="用 共" userId="674416862f0b68f3" providerId="LiveId" clId="{BF312F67-60FC-4168-BA91-262C5CD141F3}" dt="2022-11-17T19:42:42.215" v="10401" actId="14100"/>
          <ac:spMkLst>
            <pc:docMk/>
            <pc:sldMk cId="2091577622" sldId="418"/>
            <ac:spMk id="6" creationId="{781BC30C-0DD2-C4EB-E9DF-60A4958E0F27}"/>
          </ac:spMkLst>
        </pc:spChg>
      </pc:sldChg>
      <pc:sldChg chg="addSp delSp modSp new mod ord modClrScheme chgLayout">
        <pc:chgData name="用 共" userId="674416862f0b68f3" providerId="LiveId" clId="{BF312F67-60FC-4168-BA91-262C5CD141F3}" dt="2022-11-17T19:39:56.136" v="10264" actId="404"/>
        <pc:sldMkLst>
          <pc:docMk/>
          <pc:sldMk cId="3090356004" sldId="419"/>
        </pc:sldMkLst>
        <pc:spChg chg="del mod ord">
          <ac:chgData name="用 共" userId="674416862f0b68f3" providerId="LiveId" clId="{BF312F67-60FC-4168-BA91-262C5CD141F3}" dt="2022-11-17T19:39:16.934" v="10208" actId="700"/>
          <ac:spMkLst>
            <pc:docMk/>
            <pc:sldMk cId="3090356004" sldId="419"/>
            <ac:spMk id="2" creationId="{53EC42FC-2F2B-C0BE-7A83-1CC9723BB166}"/>
          </ac:spMkLst>
        </pc:spChg>
        <pc:spChg chg="del">
          <ac:chgData name="用 共" userId="674416862f0b68f3" providerId="LiveId" clId="{BF312F67-60FC-4168-BA91-262C5CD141F3}" dt="2022-11-17T19:39:16.934" v="10208" actId="700"/>
          <ac:spMkLst>
            <pc:docMk/>
            <pc:sldMk cId="3090356004" sldId="419"/>
            <ac:spMk id="3" creationId="{2B8E7D2B-5355-A265-DC7F-D71CF9CF2B6C}"/>
          </ac:spMkLst>
        </pc:spChg>
        <pc:spChg chg="add mod ord">
          <ac:chgData name="用 共" userId="674416862f0b68f3" providerId="LiveId" clId="{BF312F67-60FC-4168-BA91-262C5CD141F3}" dt="2022-11-17T19:39:56.136" v="10264" actId="404"/>
          <ac:spMkLst>
            <pc:docMk/>
            <pc:sldMk cId="3090356004" sldId="419"/>
            <ac:spMk id="4" creationId="{87740643-6B86-2DD2-2989-48D2A832C85D}"/>
          </ac:spMkLst>
        </pc:spChg>
        <pc:spChg chg="add mod ord">
          <ac:chgData name="用 共" userId="674416862f0b68f3" providerId="LiveId" clId="{BF312F67-60FC-4168-BA91-262C5CD141F3}" dt="2022-11-17T19:39:53.582" v="10263" actId="167"/>
          <ac:spMkLst>
            <pc:docMk/>
            <pc:sldMk cId="3090356004" sldId="419"/>
            <ac:spMk id="5" creationId="{543F2D51-5E32-AA6D-FCD6-B583D450BD0A}"/>
          </ac:spMkLst>
        </pc:spChg>
      </pc:sldChg>
      <pc:sldChg chg="new del">
        <pc:chgData name="用 共" userId="674416862f0b68f3" providerId="LiveId" clId="{BF312F67-60FC-4168-BA91-262C5CD141F3}" dt="2022-11-17T19:42:32.337" v="10399" actId="47"/>
        <pc:sldMkLst>
          <pc:docMk/>
          <pc:sldMk cId="933892830" sldId="420"/>
        </pc:sldMkLst>
      </pc:sldChg>
      <pc:sldChg chg="add">
        <pc:chgData name="用 共" userId="674416862f0b68f3" providerId="LiveId" clId="{BF312F67-60FC-4168-BA91-262C5CD141F3}" dt="2022-11-17T19:48:10.132" v="10572" actId="2890"/>
        <pc:sldMkLst>
          <pc:docMk/>
          <pc:sldMk cId="3309733266" sldId="420"/>
        </pc:sldMkLst>
      </pc:sldChg>
      <pc:sldChg chg="addSp delSp modSp new mod modClrScheme chgLayout">
        <pc:chgData name="用 共" userId="674416862f0b68f3" providerId="LiveId" clId="{BF312F67-60FC-4168-BA91-262C5CD141F3}" dt="2022-11-17T20:42:56.046" v="12368"/>
        <pc:sldMkLst>
          <pc:docMk/>
          <pc:sldMk cId="2504862584" sldId="421"/>
        </pc:sldMkLst>
        <pc:spChg chg="del mod ord">
          <ac:chgData name="用 共" userId="674416862f0b68f3" providerId="LiveId" clId="{BF312F67-60FC-4168-BA91-262C5CD141F3}" dt="2022-11-17T19:48:59.627" v="10574" actId="700"/>
          <ac:spMkLst>
            <pc:docMk/>
            <pc:sldMk cId="2504862584" sldId="421"/>
            <ac:spMk id="2" creationId="{EF159743-1850-9FC5-5232-655234DD804C}"/>
          </ac:spMkLst>
        </pc:spChg>
        <pc:spChg chg="del mod ord">
          <ac:chgData name="用 共" userId="674416862f0b68f3" providerId="LiveId" clId="{BF312F67-60FC-4168-BA91-262C5CD141F3}" dt="2022-11-17T19:48:59.627" v="10574" actId="700"/>
          <ac:spMkLst>
            <pc:docMk/>
            <pc:sldMk cId="2504862584" sldId="421"/>
            <ac:spMk id="3" creationId="{1F5101FC-46D0-AC69-C8E0-4DF85907D9A0}"/>
          </ac:spMkLst>
        </pc:spChg>
        <pc:spChg chg="add mod ord">
          <ac:chgData name="用 共" userId="674416862f0b68f3" providerId="LiveId" clId="{BF312F67-60FC-4168-BA91-262C5CD141F3}" dt="2022-11-17T20:42:56.046" v="12368"/>
          <ac:spMkLst>
            <pc:docMk/>
            <pc:sldMk cId="2504862584" sldId="421"/>
            <ac:spMk id="4" creationId="{DD6A2146-8321-1C21-C03D-E3D8938367A5}"/>
          </ac:spMkLst>
        </pc:spChg>
        <pc:spChg chg="add mod ord">
          <ac:chgData name="用 共" userId="674416862f0b68f3" providerId="LiveId" clId="{BF312F67-60FC-4168-BA91-262C5CD141F3}" dt="2022-11-17T19:58:22.989" v="10918" actId="404"/>
          <ac:spMkLst>
            <pc:docMk/>
            <pc:sldMk cId="2504862584" sldId="421"/>
            <ac:spMk id="5" creationId="{771F9471-F450-6E71-4FCA-804B2EFA0A49}"/>
          </ac:spMkLst>
        </pc:spChg>
        <pc:spChg chg="add mod ord">
          <ac:chgData name="用 共" userId="674416862f0b68f3" providerId="LiveId" clId="{BF312F67-60FC-4168-BA91-262C5CD141F3}" dt="2022-11-17T19:49:23.137" v="10599" actId="1076"/>
          <ac:spMkLst>
            <pc:docMk/>
            <pc:sldMk cId="2504862584" sldId="421"/>
            <ac:spMk id="6" creationId="{FA8B2457-71B9-3277-7D62-EFE5FD37BA9E}"/>
          </ac:spMkLst>
        </pc:spChg>
        <pc:spChg chg="add del mod">
          <ac:chgData name="用 共" userId="674416862f0b68f3" providerId="LiveId" clId="{BF312F67-60FC-4168-BA91-262C5CD141F3}" dt="2022-11-17T19:55:31.749" v="10741" actId="478"/>
          <ac:spMkLst>
            <pc:docMk/>
            <pc:sldMk cId="2504862584" sldId="421"/>
            <ac:spMk id="7" creationId="{2880A34E-7F41-5FE1-5BE3-34EF6555BE25}"/>
          </ac:spMkLst>
        </pc:spChg>
        <pc:cxnChg chg="add del mod">
          <ac:chgData name="用 共" userId="674416862f0b68f3" providerId="LiveId" clId="{BF312F67-60FC-4168-BA91-262C5CD141F3}" dt="2022-11-17T19:55:27.319" v="10740" actId="478"/>
          <ac:cxnSpMkLst>
            <pc:docMk/>
            <pc:sldMk cId="2504862584" sldId="421"/>
            <ac:cxnSpMk id="9" creationId="{A88C9462-7E9A-7F51-B7A8-78F4FD75F047}"/>
          </ac:cxnSpMkLst>
        </pc:cxnChg>
      </pc:sldChg>
      <pc:sldChg chg="delSp modSp add mod">
        <pc:chgData name="用 共" userId="674416862f0b68f3" providerId="LiveId" clId="{BF312F67-60FC-4168-BA91-262C5CD141F3}" dt="2022-11-17T20:42:59.515" v="12370"/>
        <pc:sldMkLst>
          <pc:docMk/>
          <pc:sldMk cId="3779191191" sldId="422"/>
        </pc:sldMkLst>
        <pc:spChg chg="mod">
          <ac:chgData name="用 共" userId="674416862f0b68f3" providerId="LiveId" clId="{BF312F67-60FC-4168-BA91-262C5CD141F3}" dt="2022-11-17T20:42:59.515" v="12370"/>
          <ac:spMkLst>
            <pc:docMk/>
            <pc:sldMk cId="3779191191" sldId="422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14:22.365" v="11379" actId="404"/>
          <ac:spMkLst>
            <pc:docMk/>
            <pc:sldMk cId="3779191191" sldId="422"/>
            <ac:spMk id="5" creationId="{771F9471-F450-6E71-4FCA-804B2EFA0A49}"/>
          </ac:spMkLst>
        </pc:spChg>
        <pc:spChg chg="del">
          <ac:chgData name="用 共" userId="674416862f0b68f3" providerId="LiveId" clId="{BF312F67-60FC-4168-BA91-262C5CD141F3}" dt="2022-11-17T19:55:59.687" v="10750" actId="478"/>
          <ac:spMkLst>
            <pc:docMk/>
            <pc:sldMk cId="3779191191" sldId="422"/>
            <ac:spMk id="7" creationId="{2880A34E-7F41-5FE1-5BE3-34EF6555BE25}"/>
          </ac:spMkLst>
        </pc:spChg>
      </pc:sldChg>
      <pc:sldChg chg="modSp add mod ord">
        <pc:chgData name="用 共" userId="674416862f0b68f3" providerId="LiveId" clId="{BF312F67-60FC-4168-BA91-262C5CD141F3}" dt="2022-11-17T20:42:53.534" v="12367"/>
        <pc:sldMkLst>
          <pc:docMk/>
          <pc:sldMk cId="1693508955" sldId="423"/>
        </pc:sldMkLst>
        <pc:spChg chg="mod">
          <ac:chgData name="用 共" userId="674416862f0b68f3" providerId="LiveId" clId="{BF312F67-60FC-4168-BA91-262C5CD141F3}" dt="2022-11-17T20:42:53.534" v="12367"/>
          <ac:spMkLst>
            <pc:docMk/>
            <pc:sldMk cId="1693508955" sldId="423"/>
            <ac:spMk id="4" creationId="{DD6A2146-8321-1C21-C03D-E3D8938367A5}"/>
          </ac:spMkLst>
        </pc:spChg>
      </pc:sldChg>
      <pc:sldChg chg="delSp modSp add mod ord">
        <pc:chgData name="用 共" userId="674416862f0b68f3" providerId="LiveId" clId="{BF312F67-60FC-4168-BA91-262C5CD141F3}" dt="2022-11-17T20:42:50.643" v="12366" actId="20577"/>
        <pc:sldMkLst>
          <pc:docMk/>
          <pc:sldMk cId="1932121229" sldId="424"/>
        </pc:sldMkLst>
        <pc:spChg chg="mod">
          <ac:chgData name="用 共" userId="674416862f0b68f3" providerId="LiveId" clId="{BF312F67-60FC-4168-BA91-262C5CD141F3}" dt="2022-11-17T20:42:50.643" v="12366" actId="20577"/>
          <ac:spMkLst>
            <pc:docMk/>
            <pc:sldMk cId="1932121229" sldId="424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19:55:46.279" v="10747" actId="20577"/>
          <ac:spMkLst>
            <pc:docMk/>
            <pc:sldMk cId="1932121229" sldId="424"/>
            <ac:spMk id="5" creationId="{771F9471-F450-6E71-4FCA-804B2EFA0A49}"/>
          </ac:spMkLst>
        </pc:spChg>
        <pc:spChg chg="del">
          <ac:chgData name="用 共" userId="674416862f0b68f3" providerId="LiveId" clId="{BF312F67-60FC-4168-BA91-262C5CD141F3}" dt="2022-11-17T19:55:48.838" v="10749" actId="478"/>
          <ac:spMkLst>
            <pc:docMk/>
            <pc:sldMk cId="1932121229" sldId="424"/>
            <ac:spMk id="7" creationId="{2880A34E-7F41-5FE1-5BE3-34EF6555BE25}"/>
          </ac:spMkLst>
        </pc:spChg>
        <pc:cxnChg chg="del">
          <ac:chgData name="用 共" userId="674416862f0b68f3" providerId="LiveId" clId="{BF312F67-60FC-4168-BA91-262C5CD141F3}" dt="2022-11-17T19:55:47.317" v="10748" actId="478"/>
          <ac:cxnSpMkLst>
            <pc:docMk/>
            <pc:sldMk cId="1932121229" sldId="424"/>
            <ac:cxnSpMk id="9" creationId="{A88C9462-7E9A-7F51-B7A8-78F4FD75F047}"/>
          </ac:cxnSpMkLst>
        </pc:cxnChg>
      </pc:sldChg>
      <pc:sldChg chg="addSp delSp modSp add mod">
        <pc:chgData name="用 共" userId="674416862f0b68f3" providerId="LiveId" clId="{BF312F67-60FC-4168-BA91-262C5CD141F3}" dt="2022-11-17T20:42:57.789" v="12369"/>
        <pc:sldMkLst>
          <pc:docMk/>
          <pc:sldMk cId="1526807622" sldId="425"/>
        </pc:sldMkLst>
        <pc:spChg chg="add del mod">
          <ac:chgData name="用 共" userId="674416862f0b68f3" providerId="LiveId" clId="{BF312F67-60FC-4168-BA91-262C5CD141F3}" dt="2022-11-17T20:04:55.108" v="10925" actId="478"/>
          <ac:spMkLst>
            <pc:docMk/>
            <pc:sldMk cId="1526807622" sldId="425"/>
            <ac:spMk id="2" creationId="{3871B758-F8E4-BB3C-1DCE-65BD72E80322}"/>
          </ac:spMkLst>
        </pc:spChg>
        <pc:spChg chg="add del mod">
          <ac:chgData name="用 共" userId="674416862f0b68f3" providerId="LiveId" clId="{BF312F67-60FC-4168-BA91-262C5CD141F3}" dt="2022-11-17T20:04:55.637" v="10926" actId="478"/>
          <ac:spMkLst>
            <pc:docMk/>
            <pc:sldMk cId="1526807622" sldId="425"/>
            <ac:spMk id="3" creationId="{333ECC93-ACCD-7B18-B346-E6DE72E531CB}"/>
          </ac:spMkLst>
        </pc:spChg>
        <pc:spChg chg="mod">
          <ac:chgData name="用 共" userId="674416862f0b68f3" providerId="LiveId" clId="{BF312F67-60FC-4168-BA91-262C5CD141F3}" dt="2022-11-17T20:42:57.789" v="12369"/>
          <ac:spMkLst>
            <pc:docMk/>
            <pc:sldMk cId="1526807622" sldId="425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08:34.833" v="11042" actId="1076"/>
          <ac:spMkLst>
            <pc:docMk/>
            <pc:sldMk cId="1526807622" sldId="425"/>
            <ac:spMk id="5" creationId="{771F9471-F450-6E71-4FCA-804B2EFA0A49}"/>
          </ac:spMkLst>
        </pc:spChg>
        <pc:spChg chg="add del mod">
          <ac:chgData name="用 共" userId="674416862f0b68f3" providerId="LiveId" clId="{BF312F67-60FC-4168-BA91-262C5CD141F3}" dt="2022-11-17T20:04:56.069" v="10927" actId="478"/>
          <ac:spMkLst>
            <pc:docMk/>
            <pc:sldMk cId="1526807622" sldId="425"/>
            <ac:spMk id="7" creationId="{75CCEBE8-43CA-E0A8-B40F-70FEB95B1E41}"/>
          </ac:spMkLst>
        </pc:spChg>
        <pc:spChg chg="add del mod">
          <ac:chgData name="用 共" userId="674416862f0b68f3" providerId="LiveId" clId="{BF312F67-60FC-4168-BA91-262C5CD141F3}" dt="2022-11-17T20:04:56.549" v="10928" actId="478"/>
          <ac:spMkLst>
            <pc:docMk/>
            <pc:sldMk cId="1526807622" sldId="425"/>
            <ac:spMk id="8" creationId="{338E5C95-2CBD-B0D4-9133-EF95DA4E91DF}"/>
          </ac:spMkLst>
        </pc:spChg>
        <pc:spChg chg="add del mod">
          <ac:chgData name="用 共" userId="674416862f0b68f3" providerId="LiveId" clId="{BF312F67-60FC-4168-BA91-262C5CD141F3}" dt="2022-11-17T20:07:12.906" v="11017" actId="478"/>
          <ac:spMkLst>
            <pc:docMk/>
            <pc:sldMk cId="1526807622" sldId="425"/>
            <ac:spMk id="9" creationId="{C1569A6D-58EE-12E0-41B9-5FB8F17EF877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0" creationId="{B1A85FCE-1E0F-C81B-7F06-133440397E4F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1" creationId="{2108B88B-2959-11B1-EF80-2481870CB85B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2" creationId="{63A5693F-0398-C762-06AB-24D48FBB4B0A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3" creationId="{F97F0880-2F2A-6200-93FB-878FC96722DD}"/>
          </ac:spMkLst>
        </pc:spChg>
        <pc:spChg chg="add mod">
          <ac:chgData name="用 共" userId="674416862f0b68f3" providerId="LiveId" clId="{BF312F67-60FC-4168-BA91-262C5CD141F3}" dt="2022-11-17T20:08:32.357" v="11040" actId="12789"/>
          <ac:spMkLst>
            <pc:docMk/>
            <pc:sldMk cId="1526807622" sldId="425"/>
            <ac:spMk id="14" creationId="{F9977032-0FE8-D7FC-9F0E-DE2E0E7250EE}"/>
          </ac:spMkLst>
        </pc:spChg>
        <pc:spChg chg="add mod">
          <ac:chgData name="用 共" userId="674416862f0b68f3" providerId="LiveId" clId="{BF312F67-60FC-4168-BA91-262C5CD141F3}" dt="2022-11-17T20:07:34.390" v="11025" actId="571"/>
          <ac:spMkLst>
            <pc:docMk/>
            <pc:sldMk cId="1526807622" sldId="425"/>
            <ac:spMk id="15" creationId="{3D6EA6DF-CC39-34E4-6E42-A00668D6E65F}"/>
          </ac:spMkLst>
        </pc:spChg>
        <pc:spChg chg="add mod">
          <ac:chgData name="用 共" userId="674416862f0b68f3" providerId="LiveId" clId="{BF312F67-60FC-4168-BA91-262C5CD141F3}" dt="2022-11-17T20:07:34.390" v="11025" actId="571"/>
          <ac:spMkLst>
            <pc:docMk/>
            <pc:sldMk cId="1526807622" sldId="425"/>
            <ac:spMk id="16" creationId="{9716DBE5-272A-7116-F606-93F0A68AECA0}"/>
          </ac:spMkLst>
        </pc:spChg>
        <pc:spChg chg="add mod">
          <ac:chgData name="用 共" userId="674416862f0b68f3" providerId="LiveId" clId="{BF312F67-60FC-4168-BA91-262C5CD141F3}" dt="2022-11-17T20:08:32.357" v="11040" actId="12789"/>
          <ac:spMkLst>
            <pc:docMk/>
            <pc:sldMk cId="1526807622" sldId="425"/>
            <ac:spMk id="17" creationId="{3D7602B1-0D8F-7E08-E0BA-09B714B73693}"/>
          </ac:spMkLst>
        </pc:spChg>
        <pc:spChg chg="add mod">
          <ac:chgData name="用 共" userId="674416862f0b68f3" providerId="LiveId" clId="{BF312F67-60FC-4168-BA91-262C5CD141F3}" dt="2022-11-17T20:08:32.357" v="11040" actId="12789"/>
          <ac:spMkLst>
            <pc:docMk/>
            <pc:sldMk cId="1526807622" sldId="425"/>
            <ac:spMk id="18" creationId="{B13D6D5A-106B-A85B-F1A6-F7AC04AA1CED}"/>
          </ac:spMkLst>
        </pc:spChg>
        <pc:spChg chg="add mod">
          <ac:chgData name="用 共" userId="674416862f0b68f3" providerId="LiveId" clId="{BF312F67-60FC-4168-BA91-262C5CD141F3}" dt="2022-11-17T20:08:17.276" v="11036" actId="12788"/>
          <ac:spMkLst>
            <pc:docMk/>
            <pc:sldMk cId="1526807622" sldId="425"/>
            <ac:spMk id="19" creationId="{14767A31-376B-1F79-F000-286F615B7B11}"/>
          </ac:spMkLst>
        </pc:spChg>
        <pc:spChg chg="add mod">
          <ac:chgData name="用 共" userId="674416862f0b68f3" providerId="LiveId" clId="{BF312F67-60FC-4168-BA91-262C5CD141F3}" dt="2022-11-17T20:08:21.304" v="11037" actId="12788"/>
          <ac:spMkLst>
            <pc:docMk/>
            <pc:sldMk cId="1526807622" sldId="425"/>
            <ac:spMk id="20" creationId="{73C8A834-BA84-83D2-46FF-AD166A23E7EB}"/>
          </ac:spMkLst>
        </pc:spChg>
        <pc:spChg chg="add mod">
          <ac:chgData name="用 共" userId="674416862f0b68f3" providerId="LiveId" clId="{BF312F67-60FC-4168-BA91-262C5CD141F3}" dt="2022-11-17T20:08:17.276" v="11036" actId="12788"/>
          <ac:spMkLst>
            <pc:docMk/>
            <pc:sldMk cId="1526807622" sldId="425"/>
            <ac:spMk id="21" creationId="{D7E68260-B092-5768-2E6E-F9963152066F}"/>
          </ac:spMkLst>
        </pc:spChg>
        <pc:spChg chg="add mod">
          <ac:chgData name="用 共" userId="674416862f0b68f3" providerId="LiveId" clId="{BF312F67-60FC-4168-BA91-262C5CD141F3}" dt="2022-11-17T20:09:21.930" v="11057" actId="14100"/>
          <ac:spMkLst>
            <pc:docMk/>
            <pc:sldMk cId="1526807622" sldId="425"/>
            <ac:spMk id="22" creationId="{17A06967-C315-E599-759C-0A910BCB9E6D}"/>
          </ac:spMkLst>
        </pc:spChg>
        <pc:spChg chg="add mod">
          <ac:chgData name="用 共" userId="674416862f0b68f3" providerId="LiveId" clId="{BF312F67-60FC-4168-BA91-262C5CD141F3}" dt="2022-11-17T20:09:14.018" v="11056" actId="1076"/>
          <ac:spMkLst>
            <pc:docMk/>
            <pc:sldMk cId="1526807622" sldId="425"/>
            <ac:spMk id="23" creationId="{0297151E-DDDF-374D-4632-341D1EB2515C}"/>
          </ac:spMkLst>
        </pc:spChg>
        <pc:spChg chg="add mod">
          <ac:chgData name="用 共" userId="674416862f0b68f3" providerId="LiveId" clId="{BF312F67-60FC-4168-BA91-262C5CD141F3}" dt="2022-11-17T20:09:08.796" v="11055" actId="1076"/>
          <ac:spMkLst>
            <pc:docMk/>
            <pc:sldMk cId="1526807622" sldId="425"/>
            <ac:spMk id="24" creationId="{3BE2718D-1993-4BE8-8333-685C2915097F}"/>
          </ac:spMkLst>
        </pc:spChg>
        <pc:spChg chg="add mod">
          <ac:chgData name="用 共" userId="674416862f0b68f3" providerId="LiveId" clId="{BF312F67-60FC-4168-BA91-262C5CD141F3}" dt="2022-11-17T20:09:41.160" v="11068" actId="1076"/>
          <ac:spMkLst>
            <pc:docMk/>
            <pc:sldMk cId="1526807622" sldId="425"/>
            <ac:spMk id="25" creationId="{C0849CD7-59E9-A76C-EA97-4136D4C99998}"/>
          </ac:spMkLst>
        </pc:spChg>
        <pc:spChg chg="add mod">
          <ac:chgData name="用 共" userId="674416862f0b68f3" providerId="LiveId" clId="{BF312F67-60FC-4168-BA91-262C5CD141F3}" dt="2022-11-17T20:12:42.531" v="11170" actId="2711"/>
          <ac:spMkLst>
            <pc:docMk/>
            <pc:sldMk cId="1526807622" sldId="425"/>
            <ac:spMk id="26" creationId="{25C5F7EF-C42F-F5F5-13C7-06F56E4C4B0C}"/>
          </ac:spMkLst>
        </pc:spChg>
        <pc:spChg chg="add mod">
          <ac:chgData name="用 共" userId="674416862f0b68f3" providerId="LiveId" clId="{BF312F67-60FC-4168-BA91-262C5CD141F3}" dt="2022-11-17T20:11:45.472" v="11117" actId="14100"/>
          <ac:spMkLst>
            <pc:docMk/>
            <pc:sldMk cId="1526807622" sldId="425"/>
            <ac:spMk id="27" creationId="{B4F19C25-C226-F95B-4C5F-DE61EFFCDA02}"/>
          </ac:spMkLst>
        </pc:spChg>
        <pc:spChg chg="add del mod">
          <ac:chgData name="用 共" userId="674416862f0b68f3" providerId="LiveId" clId="{BF312F67-60FC-4168-BA91-262C5CD141F3}" dt="2022-11-17T20:12:22.465" v="11163" actId="478"/>
          <ac:spMkLst>
            <pc:docMk/>
            <pc:sldMk cId="1526807622" sldId="425"/>
            <ac:spMk id="28" creationId="{4986C51B-F4DF-D473-EA55-FB60B3FA875E}"/>
          </ac:spMkLst>
        </pc:spChg>
        <pc:spChg chg="add mod">
          <ac:chgData name="用 共" userId="674416862f0b68f3" providerId="LiveId" clId="{BF312F67-60FC-4168-BA91-262C5CD141F3}" dt="2022-11-17T20:13:08.320" v="11249" actId="1076"/>
          <ac:spMkLst>
            <pc:docMk/>
            <pc:sldMk cId="1526807622" sldId="425"/>
            <ac:spMk id="29" creationId="{40C31C85-211D-A667-7788-79F78B923614}"/>
          </ac:spMkLst>
        </pc:spChg>
        <pc:spChg chg="add del mod">
          <ac:chgData name="用 共" userId="674416862f0b68f3" providerId="LiveId" clId="{BF312F67-60FC-4168-BA91-262C5CD141F3}" dt="2022-11-17T20:12:21.072" v="11162" actId="478"/>
          <ac:spMkLst>
            <pc:docMk/>
            <pc:sldMk cId="1526807622" sldId="425"/>
            <ac:spMk id="30" creationId="{865E6DD3-3B40-66F2-8E0F-CE0FB9E0940D}"/>
          </ac:spMkLst>
        </pc:spChg>
        <pc:spChg chg="add mod">
          <ac:chgData name="用 共" userId="674416862f0b68f3" providerId="LiveId" clId="{BF312F67-60FC-4168-BA91-262C5CD141F3}" dt="2022-11-17T20:12:42.531" v="11170" actId="2711"/>
          <ac:spMkLst>
            <pc:docMk/>
            <pc:sldMk cId="1526807622" sldId="425"/>
            <ac:spMk id="31" creationId="{885A9CF8-193C-0F4A-EDC4-A1F2ACD4E20A}"/>
          </ac:spMkLst>
        </pc:spChg>
      </pc:sldChg>
      <pc:sldChg chg="modSp add mod">
        <pc:chgData name="用 共" userId="674416862f0b68f3" providerId="LiveId" clId="{BF312F67-60FC-4168-BA91-262C5CD141F3}" dt="2022-11-17T20:43:01.294" v="12371"/>
        <pc:sldMkLst>
          <pc:docMk/>
          <pc:sldMk cId="3984736125" sldId="426"/>
        </pc:sldMkLst>
        <pc:spChg chg="mod">
          <ac:chgData name="用 共" userId="674416862f0b68f3" providerId="LiveId" clId="{BF312F67-60FC-4168-BA91-262C5CD141F3}" dt="2022-11-17T20:43:01.294" v="12371"/>
          <ac:spMkLst>
            <pc:docMk/>
            <pc:sldMk cId="3984736125" sldId="426"/>
            <ac:spMk id="4" creationId="{DD6A2146-8321-1C21-C03D-E3D8938367A5}"/>
          </ac:spMkLst>
        </pc:spChg>
      </pc:sldChg>
      <pc:sldChg chg="addSp delSp modSp new mod modClrScheme chgLayout">
        <pc:chgData name="用 共" userId="674416862f0b68f3" providerId="LiveId" clId="{BF312F67-60FC-4168-BA91-262C5CD141F3}" dt="2022-11-17T20:36:02.525" v="12235" actId="403"/>
        <pc:sldMkLst>
          <pc:docMk/>
          <pc:sldMk cId="662185098" sldId="427"/>
        </pc:sldMkLst>
        <pc:spChg chg="del mod ord">
          <ac:chgData name="用 共" userId="674416862f0b68f3" providerId="LiveId" clId="{BF312F67-60FC-4168-BA91-262C5CD141F3}" dt="2022-11-17T20:18:20.385" v="11381" actId="700"/>
          <ac:spMkLst>
            <pc:docMk/>
            <pc:sldMk cId="662185098" sldId="427"/>
            <ac:spMk id="2" creationId="{CFE56D6C-779C-2BAD-2D19-DDADEFF7C775}"/>
          </ac:spMkLst>
        </pc:spChg>
        <pc:spChg chg="del mod ord">
          <ac:chgData name="用 共" userId="674416862f0b68f3" providerId="LiveId" clId="{BF312F67-60FC-4168-BA91-262C5CD141F3}" dt="2022-11-17T20:18:20.385" v="11381" actId="700"/>
          <ac:spMkLst>
            <pc:docMk/>
            <pc:sldMk cId="662185098" sldId="427"/>
            <ac:spMk id="3" creationId="{24EA301A-A839-7197-696D-7AAB04C3C409}"/>
          </ac:spMkLst>
        </pc:spChg>
        <pc:spChg chg="add mod ord">
          <ac:chgData name="用 共" userId="674416862f0b68f3" providerId="LiveId" clId="{BF312F67-60FC-4168-BA91-262C5CD141F3}" dt="2022-11-17T20:18:28.348" v="11406" actId="20577"/>
          <ac:spMkLst>
            <pc:docMk/>
            <pc:sldMk cId="662185098" sldId="427"/>
            <ac:spMk id="4" creationId="{9BF86DBF-7AF6-8F82-85B5-CFC5B517CBB0}"/>
          </ac:spMkLst>
        </pc:spChg>
        <pc:spChg chg="add mod ord">
          <ac:chgData name="用 共" userId="674416862f0b68f3" providerId="LiveId" clId="{BF312F67-60FC-4168-BA91-262C5CD141F3}" dt="2022-11-17T20:36:02.525" v="12235" actId="403"/>
          <ac:spMkLst>
            <pc:docMk/>
            <pc:sldMk cId="662185098" sldId="427"/>
            <ac:spMk id="5" creationId="{CA6E42D6-F437-2506-6BB5-045017013B37}"/>
          </ac:spMkLst>
        </pc:spChg>
        <pc:spChg chg="add mod ord">
          <ac:chgData name="用 共" userId="674416862f0b68f3" providerId="LiveId" clId="{BF312F67-60FC-4168-BA91-262C5CD141F3}" dt="2022-11-17T20:33:26.760" v="12071" actId="14100"/>
          <ac:spMkLst>
            <pc:docMk/>
            <pc:sldMk cId="662185098" sldId="427"/>
            <ac:spMk id="6" creationId="{E9AC1FF3-8FD6-7F1F-3C4C-17C6EAA9122B}"/>
          </ac:spMkLst>
        </pc:spChg>
      </pc:sldChg>
      <pc:sldChg chg="modSp add mod">
        <pc:chgData name="用 共" userId="674416862f0b68f3" providerId="LiveId" clId="{BF312F67-60FC-4168-BA91-262C5CD141F3}" dt="2022-11-17T20:28:28.820" v="11783" actId="108"/>
        <pc:sldMkLst>
          <pc:docMk/>
          <pc:sldMk cId="1340281287" sldId="428"/>
        </pc:sldMkLst>
        <pc:spChg chg="mod">
          <ac:chgData name="用 共" userId="674416862f0b68f3" providerId="LiveId" clId="{BF312F67-60FC-4168-BA91-262C5CD141F3}" dt="2022-11-17T20:19:45.411" v="11417" actId="20577"/>
          <ac:spMkLst>
            <pc:docMk/>
            <pc:sldMk cId="1340281287" sldId="428"/>
            <ac:spMk id="4" creationId="{BE186078-803B-EC6B-E9A7-6127F3BC2270}"/>
          </ac:spMkLst>
        </pc:spChg>
        <pc:spChg chg="mod">
          <ac:chgData name="用 共" userId="674416862f0b68f3" providerId="LiveId" clId="{BF312F67-60FC-4168-BA91-262C5CD141F3}" dt="2022-11-17T20:28:28.820" v="11783" actId="108"/>
          <ac:spMkLst>
            <pc:docMk/>
            <pc:sldMk cId="1340281287" sldId="428"/>
            <ac:spMk id="5" creationId="{282D6410-5949-583A-F85E-234D5728DD30}"/>
          </ac:spMkLst>
        </pc:spChg>
        <pc:spChg chg="mod">
          <ac:chgData name="用 共" userId="674416862f0b68f3" providerId="LiveId" clId="{BF312F67-60FC-4168-BA91-262C5CD141F3}" dt="2022-11-17T20:20:40.553" v="11418" actId="14100"/>
          <ac:spMkLst>
            <pc:docMk/>
            <pc:sldMk cId="1340281287" sldId="428"/>
            <ac:spMk id="6" creationId="{781BC30C-0DD2-C4EB-E9DF-60A4958E0F27}"/>
          </ac:spMkLst>
        </pc:spChg>
      </pc:sldChg>
      <pc:sldChg chg="modSp add del mod">
        <pc:chgData name="用 共" userId="674416862f0b68f3" providerId="LiveId" clId="{BF312F67-60FC-4168-BA91-262C5CD141F3}" dt="2022-11-17T20:26:13.078" v="11719" actId="47"/>
        <pc:sldMkLst>
          <pc:docMk/>
          <pc:sldMk cId="1843764475" sldId="429"/>
        </pc:sldMkLst>
        <pc:spChg chg="mod">
          <ac:chgData name="用 共" userId="674416862f0b68f3" providerId="LiveId" clId="{BF312F67-60FC-4168-BA91-262C5CD141F3}" dt="2022-11-17T20:25:47.462" v="11702" actId="20577"/>
          <ac:spMkLst>
            <pc:docMk/>
            <pc:sldMk cId="1843764475" sldId="429"/>
            <ac:spMk id="4" creationId="{BE186078-803B-EC6B-E9A7-6127F3BC2270}"/>
          </ac:spMkLst>
        </pc:spChg>
        <pc:spChg chg="mod">
          <ac:chgData name="用 共" userId="674416862f0b68f3" providerId="LiveId" clId="{BF312F67-60FC-4168-BA91-262C5CD141F3}" dt="2022-11-17T20:25:51.739" v="11703" actId="14100"/>
          <ac:spMkLst>
            <pc:docMk/>
            <pc:sldMk cId="1843764475" sldId="429"/>
            <ac:spMk id="6" creationId="{781BC30C-0DD2-C4EB-E9DF-60A4958E0F27}"/>
          </ac:spMkLst>
        </pc:spChg>
      </pc:sldChg>
      <pc:sldChg chg="addSp modSp add mod">
        <pc:chgData name="用 共" userId="674416862f0b68f3" providerId="LiveId" clId="{BF312F67-60FC-4168-BA91-262C5CD141F3}" dt="2022-11-17T20:31:51.185" v="11961" actId="20577"/>
        <pc:sldMkLst>
          <pc:docMk/>
          <pc:sldMk cId="4080537312" sldId="429"/>
        </pc:sldMkLst>
        <pc:spChg chg="add mod">
          <ac:chgData name="用 共" userId="674416862f0b68f3" providerId="LiveId" clId="{BF312F67-60FC-4168-BA91-262C5CD141F3}" dt="2022-11-17T20:31:39.981" v="11944" actId="1076"/>
          <ac:spMkLst>
            <pc:docMk/>
            <pc:sldMk cId="4080537312" sldId="429"/>
            <ac:spMk id="2" creationId="{EE6BE92A-4042-029E-AA1F-C3796F52824D}"/>
          </ac:spMkLst>
        </pc:spChg>
        <pc:spChg chg="mod">
          <ac:chgData name="用 共" userId="674416862f0b68f3" providerId="LiveId" clId="{BF312F67-60FC-4168-BA91-262C5CD141F3}" dt="2022-11-17T20:31:51.185" v="11961" actId="20577"/>
          <ac:spMkLst>
            <pc:docMk/>
            <pc:sldMk cId="4080537312" sldId="429"/>
            <ac:spMk id="5" creationId="{282D6410-5949-583A-F85E-234D5728DD30}"/>
          </ac:spMkLst>
        </pc:spChg>
      </pc:sldChg>
      <pc:sldChg chg="modSp add mod ord">
        <pc:chgData name="用 共" userId="674416862f0b68f3" providerId="LiveId" clId="{BF312F67-60FC-4168-BA91-262C5CD141F3}" dt="2022-11-17T20:32:51.461" v="12068" actId="20577"/>
        <pc:sldMkLst>
          <pc:docMk/>
          <pc:sldMk cId="3754043593" sldId="430"/>
        </pc:sldMkLst>
        <pc:spChg chg="mod">
          <ac:chgData name="用 共" userId="674416862f0b68f3" providerId="LiveId" clId="{BF312F67-60FC-4168-BA91-262C5CD141F3}" dt="2022-11-17T20:32:03.650" v="11971" actId="20577"/>
          <ac:spMkLst>
            <pc:docMk/>
            <pc:sldMk cId="3754043593" sldId="430"/>
            <ac:spMk id="4" creationId="{BE186078-803B-EC6B-E9A7-6127F3BC2270}"/>
          </ac:spMkLst>
        </pc:spChg>
        <pc:spChg chg="mod">
          <ac:chgData name="用 共" userId="674416862f0b68f3" providerId="LiveId" clId="{BF312F67-60FC-4168-BA91-262C5CD141F3}" dt="2022-11-17T20:32:51.461" v="12068" actId="20577"/>
          <ac:spMkLst>
            <pc:docMk/>
            <pc:sldMk cId="3754043593" sldId="430"/>
            <ac:spMk id="5" creationId="{282D6410-5949-583A-F85E-234D5728DD30}"/>
          </ac:spMkLst>
        </pc:spChg>
        <pc:spChg chg="mod">
          <ac:chgData name="用 共" userId="674416862f0b68f3" providerId="LiveId" clId="{BF312F67-60FC-4168-BA91-262C5CD141F3}" dt="2022-11-17T20:32:07.386" v="11972" actId="14100"/>
          <ac:spMkLst>
            <pc:docMk/>
            <pc:sldMk cId="3754043593" sldId="430"/>
            <ac:spMk id="6" creationId="{781BC30C-0DD2-C4EB-E9DF-60A4958E0F27}"/>
          </ac:spMkLst>
        </pc:spChg>
      </pc:sldChg>
      <pc:sldChg chg="modSp add del mod">
        <pc:chgData name="用 共" userId="674416862f0b68f3" providerId="LiveId" clId="{BF312F67-60FC-4168-BA91-262C5CD141F3}" dt="2022-11-17T20:37:10.280" v="12275" actId="47"/>
        <pc:sldMkLst>
          <pc:docMk/>
          <pc:sldMk cId="4077285985" sldId="431"/>
        </pc:sldMkLst>
        <pc:spChg chg="mod">
          <ac:chgData name="用 共" userId="674416862f0b68f3" providerId="LiveId" clId="{BF312F67-60FC-4168-BA91-262C5CD141F3}" dt="2022-11-17T20:36:26.523" v="12273" actId="20577"/>
          <ac:spMkLst>
            <pc:docMk/>
            <pc:sldMk cId="4077285985" sldId="431"/>
            <ac:spMk id="5" creationId="{CA6E42D6-F437-2506-6BB5-045017013B37}"/>
          </ac:spMkLst>
        </pc:spChg>
      </pc:sldChg>
      <pc:sldChg chg="modSp add mod">
        <pc:chgData name="用 共" userId="674416862f0b68f3" providerId="LiveId" clId="{BF312F67-60FC-4168-BA91-262C5CD141F3}" dt="2022-11-17T20:41:43.932" v="12350"/>
        <pc:sldMkLst>
          <pc:docMk/>
          <pc:sldMk cId="3154062093" sldId="432"/>
        </pc:sldMkLst>
        <pc:spChg chg="mod">
          <ac:chgData name="用 共" userId="674416862f0b68f3" providerId="LiveId" clId="{BF312F67-60FC-4168-BA91-262C5CD141F3}" dt="2022-11-17T20:41:43.932" v="12350"/>
          <ac:spMkLst>
            <pc:docMk/>
            <pc:sldMk cId="3154062093" sldId="432"/>
            <ac:spMk id="4" creationId="{DD6A2146-8321-1C21-C03D-E3D8938367A5}"/>
          </ac:spMkLst>
        </pc:spChg>
      </pc:sldChg>
      <pc:sldChg chg="modSp add mod">
        <pc:chgData name="用 共" userId="674416862f0b68f3" providerId="LiveId" clId="{BF312F67-60FC-4168-BA91-262C5CD141F3}" dt="2022-11-17T20:41:45.945" v="12351"/>
        <pc:sldMkLst>
          <pc:docMk/>
          <pc:sldMk cId="3217623602" sldId="433"/>
        </pc:sldMkLst>
        <pc:spChg chg="mod">
          <ac:chgData name="用 共" userId="674416862f0b68f3" providerId="LiveId" clId="{BF312F67-60FC-4168-BA91-262C5CD141F3}" dt="2022-11-17T20:41:45.945" v="12351"/>
          <ac:spMkLst>
            <pc:docMk/>
            <pc:sldMk cId="3217623602" sldId="433"/>
            <ac:spMk id="4" creationId="{DD6A2146-8321-1C21-C03D-E3D8938367A5}"/>
          </ac:spMkLst>
        </pc:spChg>
      </pc:sldChg>
      <pc:sldChg chg="add del">
        <pc:chgData name="用 共" userId="674416862f0b68f3" providerId="LiveId" clId="{BF312F67-60FC-4168-BA91-262C5CD141F3}" dt="2022-11-17T20:41:30.718" v="12347" actId="47"/>
        <pc:sldMkLst>
          <pc:docMk/>
          <pc:sldMk cId="4049097280" sldId="434"/>
        </pc:sldMkLst>
      </pc:sldChg>
      <pc:sldChg chg="modSp add mod">
        <pc:chgData name="用 共" userId="674416862f0b68f3" providerId="LiveId" clId="{BF312F67-60FC-4168-BA91-262C5CD141F3}" dt="2022-11-17T20:41:48.011" v="12352"/>
        <pc:sldMkLst>
          <pc:docMk/>
          <pc:sldMk cId="3614556183" sldId="435"/>
        </pc:sldMkLst>
        <pc:spChg chg="mod">
          <ac:chgData name="用 共" userId="674416862f0b68f3" providerId="LiveId" clId="{BF312F67-60FC-4168-BA91-262C5CD141F3}" dt="2022-11-17T20:41:48.011" v="12352"/>
          <ac:spMkLst>
            <pc:docMk/>
            <pc:sldMk cId="3614556183" sldId="435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41:34.355" v="12348" actId="20577"/>
          <ac:spMkLst>
            <pc:docMk/>
            <pc:sldMk cId="3614556183" sldId="435"/>
            <ac:spMk id="5" creationId="{771F9471-F450-6E71-4FCA-804B2EFA0A49}"/>
          </ac:spMkLst>
        </pc:spChg>
      </pc:sldChg>
      <pc:sldChg chg="addSp modSp add mod ord">
        <pc:chgData name="用 共" userId="674416862f0b68f3" providerId="LiveId" clId="{BF312F67-60FC-4168-BA91-262C5CD141F3}" dt="2022-11-17T20:41:41.805" v="12349"/>
        <pc:sldMkLst>
          <pc:docMk/>
          <pc:sldMk cId="3939536068" sldId="436"/>
        </pc:sldMkLst>
        <pc:spChg chg="add mod">
          <ac:chgData name="用 共" userId="674416862f0b68f3" providerId="LiveId" clId="{BF312F67-60FC-4168-BA91-262C5CD141F3}" dt="2022-11-17T20:40:03.871" v="12346" actId="13926"/>
          <ac:spMkLst>
            <pc:docMk/>
            <pc:sldMk cId="3939536068" sldId="436"/>
            <ac:spMk id="2" creationId="{6A13C87D-7516-A454-C143-468810C17789}"/>
          </ac:spMkLst>
        </pc:spChg>
        <pc:spChg chg="mod">
          <ac:chgData name="用 共" userId="674416862f0b68f3" providerId="LiveId" clId="{BF312F67-60FC-4168-BA91-262C5CD141F3}" dt="2022-11-17T20:41:41.805" v="12349"/>
          <ac:spMkLst>
            <pc:docMk/>
            <pc:sldMk cId="3939536068" sldId="436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38:27.019" v="12330" actId="20577"/>
          <ac:spMkLst>
            <pc:docMk/>
            <pc:sldMk cId="3939536068" sldId="436"/>
            <ac:spMk id="5" creationId="{771F9471-F450-6E71-4FCA-804B2EFA0A49}"/>
          </ac:spMkLst>
        </pc:spChg>
        <pc:cxnChg chg="add mod">
          <ac:chgData name="用 共" userId="674416862f0b68f3" providerId="LiveId" clId="{BF312F67-60FC-4168-BA91-262C5CD141F3}" dt="2022-11-17T20:39:58.027" v="12345" actId="14100"/>
          <ac:cxnSpMkLst>
            <pc:docMk/>
            <pc:sldMk cId="3939536068" sldId="436"/>
            <ac:cxnSpMk id="3" creationId="{4FFF05C8-B12F-FE84-333C-9529852900EF}"/>
          </ac:cxnSpMkLst>
        </pc:cxnChg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44997940" sldId="549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869804962" sldId="551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537128028" sldId="552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76470050" sldId="553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263486527" sldId="554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728233426" sldId="556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604062010" sldId="557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780135552" sldId="558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220011955" sldId="559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366373676" sldId="561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626391128" sldId="562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4061928824" sldId="563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839487027" sldId="565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673398622" sldId="566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334735715" sldId="567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547148555" sldId="568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056932515" sldId="570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4169719718" sldId="572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733054933" sldId="573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827917743" sldId="574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030459798" sldId="575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393825920" sldId="577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837060270" sldId="578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966844649" sldId="579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87148958" sldId="580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328909130" sldId="581"/>
        </pc:sldMkLst>
      </pc:sldChg>
      <pc:sldMasterChg chg="modTransition setBg addSldLayout modSldLayout sldLayoutOrd">
        <pc:chgData name="用 共" userId="674416862f0b68f3" providerId="LiveId" clId="{BF312F67-60FC-4168-BA91-262C5CD141F3}" dt="2022-11-17T17:27:25.162" v="7977" actId="1076"/>
        <pc:sldMasterMkLst>
          <pc:docMk/>
          <pc:sldMasterMk cId="4072443287" sldId="2147483648"/>
        </pc:sldMasterMkLst>
        <pc:sldLayoutChg chg="addSp delSp modSp mod 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957731908" sldId="2147483649"/>
          </pc:sldLayoutMkLst>
          <pc:spChg chg="mod ord">
            <ac:chgData name="用 共" userId="674416862f0b68f3" providerId="LiveId" clId="{BF312F67-60FC-4168-BA91-262C5CD141F3}" dt="2022-11-14T14:42:54.892" v="641" actId="166"/>
            <ac:spMkLst>
              <pc:docMk/>
              <pc:sldMasterMk cId="4072443287" sldId="2147483648"/>
              <pc:sldLayoutMk cId="1957731908" sldId="2147483649"/>
              <ac:spMk id="2" creationId="{24DF1C49-F5AA-29D5-01A6-F091B80541A6}"/>
            </ac:spMkLst>
          </pc:spChg>
          <pc:spChg chg="add del mod ord">
            <ac:chgData name="用 共" userId="674416862f0b68f3" providerId="LiveId" clId="{BF312F67-60FC-4168-BA91-262C5CD141F3}" dt="2022-11-14T14:43:19.284" v="644" actId="207"/>
            <ac:spMkLst>
              <pc:docMk/>
              <pc:sldMasterMk cId="4072443287" sldId="2147483648"/>
              <pc:sldLayoutMk cId="1957731908" sldId="2147483649"/>
              <ac:spMk id="3" creationId="{D3EA9BDC-F223-5858-F3CE-AFE154D15530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7" creationId="{DB9A1F49-C35D-9F3F-C386-2BC6A52D53A1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8" creationId="{1C4DB339-9497-D3A6-B4AB-E984195F630A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9" creationId="{A0FC5AFB-77AC-7BB5-077F-5F45914C1967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10" creationId="{9E03F7DB-79BD-064C-A840-787CF56970BE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2" creationId="{0273F9F5-4371-C28D-66EC-047F30AB98AB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3" creationId="{931ABA87-1C83-1A4D-840B-69F9DC65D411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4" creationId="{9D7DAE16-C939-7D85-0788-ABEAA047168B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5" creationId="{BE80911C-CB8A-CFDF-B694-6B9F0F0C6377}"/>
            </ac:spMkLst>
          </pc:spChg>
          <pc:spChg chg="add del mod ord">
            <ac:chgData name="用 共" userId="674416862f0b68f3" providerId="LiveId" clId="{BF312F67-60FC-4168-BA91-262C5CD141F3}" dt="2022-11-14T15:24:08.684" v="1346" actId="478"/>
            <ac:spMkLst>
              <pc:docMk/>
              <pc:sldMasterMk cId="4072443287" sldId="2147483648"/>
              <pc:sldLayoutMk cId="1957731908" sldId="2147483649"/>
              <ac:spMk id="17" creationId="{A627AF08-2496-1721-AE70-54B099EB1786}"/>
            </ac:spMkLst>
          </pc:spChg>
          <pc:spChg chg="add del mod">
            <ac:chgData name="用 共" userId="674416862f0b68f3" providerId="LiveId" clId="{BF312F67-60FC-4168-BA91-262C5CD141F3}" dt="2022-11-14T14:40:35.658" v="531" actId="478"/>
            <ac:spMkLst>
              <pc:docMk/>
              <pc:sldMasterMk cId="4072443287" sldId="2147483648"/>
              <pc:sldLayoutMk cId="1957731908" sldId="2147483649"/>
              <ac:spMk id="18" creationId="{269F7431-5C83-8945-9F84-40E3ED819322}"/>
            </ac:spMkLst>
          </pc:spChg>
          <pc:spChg chg="add del mod ord">
            <ac:chgData name="用 共" userId="674416862f0b68f3" providerId="LiveId" clId="{BF312F67-60FC-4168-BA91-262C5CD141F3}" dt="2022-11-14T15:24:07.482" v="1345" actId="478"/>
            <ac:spMkLst>
              <pc:docMk/>
              <pc:sldMasterMk cId="4072443287" sldId="2147483648"/>
              <pc:sldLayoutMk cId="1957731908" sldId="2147483649"/>
              <ac:spMk id="19" creationId="{B77E419A-3EF2-2DC3-DFFD-B2B70A7AA07A}"/>
            </ac:spMkLst>
          </pc:spChg>
          <pc:spChg chg="add del mod">
            <ac:chgData name="用 共" userId="674416862f0b68f3" providerId="LiveId" clId="{BF312F67-60FC-4168-BA91-262C5CD141F3}" dt="2022-11-14T14:40:07.172" v="523" actId="478"/>
            <ac:spMkLst>
              <pc:docMk/>
              <pc:sldMasterMk cId="4072443287" sldId="2147483648"/>
              <pc:sldLayoutMk cId="1957731908" sldId="2147483649"/>
              <ac:spMk id="20" creationId="{1340E952-C7C9-0064-5503-F546ED313D40}"/>
            </ac:spMkLst>
          </pc:spChg>
          <pc:picChg chg="add del mod">
            <ac:chgData name="用 共" userId="674416862f0b68f3" providerId="LiveId" clId="{BF312F67-60FC-4168-BA91-262C5CD141F3}" dt="2022-11-14T14:37:21.209" v="461" actId="21"/>
            <ac:picMkLst>
              <pc:docMk/>
              <pc:sldMasterMk cId="4072443287" sldId="2147483648"/>
              <pc:sldLayoutMk cId="1957731908" sldId="2147483649"/>
              <ac:picMk id="11" creationId="{1735B86E-C761-1CE0-EECF-CA8439F608DD}"/>
            </ac:picMkLst>
          </pc:picChg>
          <pc:picChg chg="add del mod">
            <ac:chgData name="用 共" userId="674416862f0b68f3" providerId="LiveId" clId="{BF312F67-60FC-4168-BA91-262C5CD141F3}" dt="2022-11-14T14:37:25.348" v="463"/>
            <ac:picMkLst>
              <pc:docMk/>
              <pc:sldMasterMk cId="4072443287" sldId="2147483648"/>
              <pc:sldLayoutMk cId="1957731908" sldId="2147483649"/>
              <ac:picMk id="16" creationId="{490032BB-5048-88DA-DDAA-9AE1F2B2F71A}"/>
            </ac:picMkLst>
          </pc:picChg>
          <pc:picChg chg="add del mod ord">
            <ac:chgData name="用 共" userId="674416862f0b68f3" providerId="LiveId" clId="{BF312F67-60FC-4168-BA91-262C5CD141F3}" dt="2022-11-14T15:21:40.080" v="1303" actId="478"/>
            <ac:picMkLst>
              <pc:docMk/>
              <pc:sldMasterMk cId="4072443287" sldId="2147483648"/>
              <pc:sldLayoutMk cId="1957731908" sldId="2147483649"/>
              <ac:picMk id="21" creationId="{6B01537E-69E8-FFD6-797E-0B5EEC92F612}"/>
            </ac:picMkLst>
          </pc:picChg>
        </pc:sldLayoutChg>
        <pc:sldLayoutChg chg="modSp mod 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399519835" sldId="2147483650"/>
          </pc:sldLayoutMkLst>
          <pc:spChg chg="mod">
            <ac:chgData name="用 共" userId="674416862f0b68f3" providerId="LiveId" clId="{BF312F67-60FC-4168-BA91-262C5CD141F3}" dt="2022-11-14T15:12:03.855" v="1277" actId="207"/>
            <ac:spMkLst>
              <pc:docMk/>
              <pc:sldMasterMk cId="4072443287" sldId="2147483648"/>
              <pc:sldLayoutMk cId="3399519835" sldId="2147483650"/>
              <ac:spMk id="2" creationId="{817EE779-25E5-C8BD-E4CF-10B016DAB865}"/>
            </ac:spMkLst>
          </pc:spChg>
          <pc:spChg chg="mod">
            <ac:chgData name="用 共" userId="674416862f0b68f3" providerId="LiveId" clId="{BF312F67-60FC-4168-BA91-262C5CD141F3}" dt="2022-11-14T15:12:05.372" v="1278" actId="207"/>
            <ac:spMkLst>
              <pc:docMk/>
              <pc:sldMasterMk cId="4072443287" sldId="2147483648"/>
              <pc:sldLayoutMk cId="3399519835" sldId="2147483650"/>
              <ac:spMk id="3" creationId="{AD2FCA71-53F5-5C9E-CB29-EE8FE3EB0F0D}"/>
            </ac:spMkLst>
          </pc:spChg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901103082" sldId="2147483659"/>
          </pc:sldLayoutMkLst>
        </pc:sldLayoutChg>
        <pc:sldLayoutChg chg="addSp delSp modSp new mod ord modTransition setBg">
          <pc:chgData name="用 共" userId="674416862f0b68f3" providerId="LiveId" clId="{BF312F67-60FC-4168-BA91-262C5CD141F3}" dt="2022-11-17T17:27:25.162" v="7977" actId="1076"/>
          <pc:sldLayoutMkLst>
            <pc:docMk/>
            <pc:sldMasterMk cId="4072443287" sldId="2147483648"/>
            <pc:sldLayoutMk cId="2468928482" sldId="2147483660"/>
          </pc:sldLayoutMkLst>
          <pc:spChg chg="mod">
            <ac:chgData name="用 共" userId="674416862f0b68f3" providerId="LiveId" clId="{BF312F67-60FC-4168-BA91-262C5CD141F3}" dt="2022-11-17T17:27:25.162" v="7977" actId="1076"/>
            <ac:spMkLst>
              <pc:docMk/>
              <pc:sldMasterMk cId="4072443287" sldId="2147483648"/>
              <pc:sldLayoutMk cId="2468928482" sldId="2147483660"/>
              <ac:spMk id="2" creationId="{4CDD1580-A1A9-546F-02B1-B9BE6E6405CA}"/>
            </ac:spMkLst>
          </pc:spChg>
          <pc:spChg chg="add mod">
            <ac:chgData name="用 共" userId="674416862f0b68f3" providerId="LiveId" clId="{BF312F67-60FC-4168-BA91-262C5CD141F3}" dt="2022-11-17T17:27:24.601" v="7976" actId="571"/>
            <ac:spMkLst>
              <pc:docMk/>
              <pc:sldMasterMk cId="4072443287" sldId="2147483648"/>
              <pc:sldLayoutMk cId="2468928482" sldId="2147483660"/>
              <ac:spMk id="6" creationId="{53FDCB4C-CCC5-96FE-2277-5600559C135D}"/>
            </ac:spMkLst>
          </pc:spChg>
          <pc:spChg chg="add del mod">
            <ac:chgData name="用 共" userId="674416862f0b68f3" providerId="LiveId" clId="{BF312F67-60FC-4168-BA91-262C5CD141F3}" dt="2022-11-14T15:00:38.127" v="960" actId="478"/>
            <ac:spMkLst>
              <pc:docMk/>
              <pc:sldMasterMk cId="4072443287" sldId="2147483648"/>
              <pc:sldLayoutMk cId="2468928482" sldId="2147483660"/>
              <ac:spMk id="7" creationId="{39045B21-9A29-23F3-9329-E1F51D9C950F}"/>
            </ac:spMkLst>
          </pc:spChg>
          <pc:spChg chg="add del mod ord">
            <ac:chgData name="用 共" userId="674416862f0b68f3" providerId="LiveId" clId="{BF312F67-60FC-4168-BA91-262C5CD141F3}" dt="2022-11-14T15:05:31.791" v="1000" actId="21"/>
            <ac:spMkLst>
              <pc:docMk/>
              <pc:sldMasterMk cId="4072443287" sldId="2147483648"/>
              <pc:sldLayoutMk cId="2468928482" sldId="2147483660"/>
              <ac:spMk id="8" creationId="{9F329A51-CC95-A6E8-81E4-93899743A851}"/>
            </ac:spMkLst>
          </pc:spChg>
          <pc:picChg chg="add del mod">
            <ac:chgData name="用 共" userId="674416862f0b68f3" providerId="LiveId" clId="{BF312F67-60FC-4168-BA91-262C5CD141F3}" dt="2022-11-14T15:00:38.915" v="961" actId="478"/>
            <ac:picMkLst>
              <pc:docMk/>
              <pc:sldMasterMk cId="4072443287" sldId="2147483648"/>
              <pc:sldLayoutMk cId="2468928482" sldId="2147483660"/>
              <ac:picMk id="6" creationId="{C48501EB-87D1-A4BC-328B-5FDD22D9A7E5}"/>
            </ac:picMkLst>
          </pc:picChg>
          <pc:picChg chg="add del mod">
            <ac:chgData name="用 共" userId="674416862f0b68f3" providerId="LiveId" clId="{BF312F67-60FC-4168-BA91-262C5CD141F3}" dt="2022-11-14T15:05:15.910" v="999" actId="478"/>
            <ac:picMkLst>
              <pc:docMk/>
              <pc:sldMasterMk cId="4072443287" sldId="2147483648"/>
              <pc:sldLayoutMk cId="2468928482" sldId="2147483660"/>
              <ac:picMk id="9" creationId="{C445DECB-29C3-8786-82F3-BFDBF8D84319}"/>
            </ac:picMkLst>
          </pc:picChg>
        </pc:sldLayoutChg>
        <pc:sldLayoutChg chg="modSp mod modTransition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82539391" sldId="2147483661"/>
          </pc:sldLayoutMkLst>
          <pc:spChg chg="mod">
            <ac:chgData name="用 共" userId="674416862f0b68f3" providerId="LiveId" clId="{BF312F67-60FC-4168-BA91-262C5CD141F3}" dt="2022-11-17T15:33:43.354" v="4943" actId="404"/>
            <ac:spMkLst>
              <pc:docMk/>
              <pc:sldMasterMk cId="4072443287" sldId="2147483648"/>
              <pc:sldLayoutMk cId="182539391" sldId="2147483661"/>
              <ac:spMk id="2" creationId="{817EE779-25E5-C8BD-E4CF-10B016DAB865}"/>
            </ac:spMkLst>
          </pc:spChg>
          <pc:spChg chg="mod">
            <ac:chgData name="用 共" userId="674416862f0b68f3" providerId="LiveId" clId="{BF312F67-60FC-4168-BA91-262C5CD141F3}" dt="2022-11-17T15:19:19.867" v="4909" actId="255"/>
            <ac:spMkLst>
              <pc:docMk/>
              <pc:sldMasterMk cId="4072443287" sldId="2147483648"/>
              <pc:sldLayoutMk cId="182539391" sldId="2147483661"/>
              <ac:spMk id="3" creationId="{AD2FCA71-53F5-5C9E-CB29-EE8FE3EB0F0D}"/>
            </ac:spMkLst>
          </pc:spChg>
        </pc:sldLayoutChg>
      </pc:sldMasterChg>
    </pc:docChg>
  </pc:docChgLst>
  <pc:docChgLst>
    <pc:chgData name="用 共" userId="674416862f0b68f3" providerId="LiveId" clId="{9F164BA5-2C6E-4E0E-B8CB-B8589EA3CDA2}"/>
    <pc:docChg chg="undo redo custSel addSld delSld modSld sldOrd modMainMaster addSection delSection modSection">
      <pc:chgData name="用 共" userId="674416862f0b68f3" providerId="LiveId" clId="{9F164BA5-2C6E-4E0E-B8CB-B8589EA3CDA2}" dt="2022-10-27T20:05:47.169" v="5429"/>
      <pc:docMkLst>
        <pc:docMk/>
      </pc:docMkLst>
      <pc:sldChg chg="modSp mod modTransition">
        <pc:chgData name="用 共" userId="674416862f0b68f3" providerId="LiveId" clId="{9F164BA5-2C6E-4E0E-B8CB-B8589EA3CDA2}" dt="2022-10-27T15:12:15.184" v="2103"/>
        <pc:sldMkLst>
          <pc:docMk/>
          <pc:sldMk cId="1497024218" sldId="258"/>
        </pc:sldMkLst>
        <pc:spChg chg="mod">
          <ac:chgData name="用 共" userId="674416862f0b68f3" providerId="LiveId" clId="{9F164BA5-2C6E-4E0E-B8CB-B8589EA3CDA2}" dt="2022-10-26T17:36:19.566" v="10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9F164BA5-2C6E-4E0E-B8CB-B8589EA3CDA2}" dt="2022-10-26T17:33:45.609" v="1" actId="20577"/>
          <ac:spMkLst>
            <pc:docMk/>
            <pc:sldMk cId="1497024218" sldId="258"/>
            <ac:spMk id="3" creationId="{6911C8D1-7028-173D-F95F-DEE8B03091AD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006506085" sldId="30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83734289" sldId="30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36669119" sldId="30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68362812" sldId="306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860024052" sldId="307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3593237785" sldId="308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2526249256" sldId="30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66663750" sldId="31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854571" sldId="31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96750637" sldId="31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29314394" sldId="31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16203643" sldId="31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204859216" sldId="31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62362938" sldId="31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399343228" sldId="31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99134283" sldId="31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8528463" sldId="31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21757528" sldId="32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176844177" sldId="32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36874814" sldId="32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737795032" sldId="32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481322196" sldId="33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58245112" sldId="33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4891711" sldId="339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751009953" sldId="340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767130301" sldId="341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520324681" sldId="34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3056" sldId="343"/>
        </pc:sldMkLst>
      </pc:sldChg>
      <pc:sldChg chg="addSp delSp modSp add mod modTransition modAnim">
        <pc:chgData name="用 共" userId="674416862f0b68f3" providerId="LiveId" clId="{9F164BA5-2C6E-4E0E-B8CB-B8589EA3CDA2}" dt="2022-10-27T15:12:15.184" v="2103"/>
        <pc:sldMkLst>
          <pc:docMk/>
          <pc:sldMk cId="1190639835" sldId="343"/>
        </pc:sldMkLst>
        <pc:spChg chg="mod">
          <ac:chgData name="用 共" userId="674416862f0b68f3" providerId="LiveId" clId="{9F164BA5-2C6E-4E0E-B8CB-B8589EA3CDA2}" dt="2022-10-26T18:02:20.386" v="374" actId="20577"/>
          <ac:spMkLst>
            <pc:docMk/>
            <pc:sldMk cId="1190639835" sldId="343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2:27.027" v="377" actId="14100"/>
          <ac:spMkLst>
            <pc:docMk/>
            <pc:sldMk cId="1190639835" sldId="343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49:43.228" v="83" actId="21"/>
          <ac:spMkLst>
            <pc:docMk/>
            <pc:sldMk cId="1190639835" sldId="343"/>
            <ac:spMk id="4" creationId="{6BF8DA59-0E36-6E9C-75EF-01A111492170}"/>
          </ac:spMkLst>
        </pc:spChg>
        <pc:spChg chg="add mod">
          <ac:chgData name="用 共" userId="674416862f0b68f3" providerId="LiveId" clId="{9F164BA5-2C6E-4E0E-B8CB-B8589EA3CDA2}" dt="2022-10-26T17:49:58.476" v="90" actId="14100"/>
          <ac:spMkLst>
            <pc:docMk/>
            <pc:sldMk cId="1190639835" sldId="343"/>
            <ac:spMk id="5" creationId="{10D0DE06-9F45-0A3A-FAEC-48F3DCC40A46}"/>
          </ac:spMkLst>
        </pc:spChg>
        <pc:spChg chg="del">
          <ac:chgData name="用 共" userId="674416862f0b68f3" providerId="LiveId" clId="{9F164BA5-2C6E-4E0E-B8CB-B8589EA3CDA2}" dt="2022-10-26T17:49:50.451" v="87" actId="478"/>
          <ac:spMkLst>
            <pc:docMk/>
            <pc:sldMk cId="1190639835" sldId="343"/>
            <ac:spMk id="6" creationId="{4F08F07F-7DB7-4FB9-C1CD-887119385EA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8" creationId="{F33E019B-0A1B-F901-CF00-216B74C6AB97}"/>
          </ac:spMkLst>
        </pc:spChg>
        <pc:spChg chg="mod">
          <ac:chgData name="用 共" userId="674416862f0b68f3" providerId="LiveId" clId="{9F164BA5-2C6E-4E0E-B8CB-B8589EA3CDA2}" dt="2022-10-26T17:49:31.933" v="78" actId="403"/>
          <ac:spMkLst>
            <pc:docMk/>
            <pc:sldMk cId="1190639835" sldId="343"/>
            <ac:spMk id="9" creationId="{C6401F2D-3CB5-3E47-36F8-661D4672A0F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1" creationId="{AC30B27A-97E2-ED41-5C14-E90249111473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2" creationId="{3484DAA8-9E6C-7151-9CC4-173C1329617C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3" creationId="{1F94119C-8047-013A-A000-DFE9AC548ABD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4" creationId="{D18E368E-C1E4-3C71-8584-B989FA66FE1E}"/>
          </ac:spMkLst>
        </pc:sp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7" creationId="{3228ED04-B02C-9553-547F-E6AEA9951D95}"/>
          </ac:cxnSpMkLst>
        </pc:cxn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10" creationId="{959E044E-4EFC-C557-034E-D1F193E3222E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2" creationId="{3CB05DDB-20C3-0355-D5B2-4573A1628B14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3" creationId="{579FD8B4-E7FB-FFC8-BD6E-CAB2EBBAE7F9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7" creationId="{C61E3F44-1E19-F556-0C60-2B8397B5EA16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8806114" sldId="344"/>
        </pc:sldMkLst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417451346" sldId="344"/>
        </pc:sldMkLst>
        <pc:spChg chg="mod">
          <ac:chgData name="用 共" userId="674416862f0b68f3" providerId="LiveId" clId="{9F164BA5-2C6E-4E0E-B8CB-B8589EA3CDA2}" dt="2022-10-26T18:02:42.974" v="381"/>
          <ac:spMkLst>
            <pc:docMk/>
            <pc:sldMk cId="2417451346" sldId="344"/>
            <ac:spMk id="2" creationId="{7CABDABE-72FF-D298-A336-6701400B2F20}"/>
          </ac:spMkLst>
        </pc:spChg>
        <pc:spChg chg="del">
          <ac:chgData name="用 共" userId="674416862f0b68f3" providerId="LiveId" clId="{9F164BA5-2C6E-4E0E-B8CB-B8589EA3CDA2}" dt="2022-10-26T17:53:15.370" v="170" actId="478"/>
          <ac:spMkLst>
            <pc:docMk/>
            <pc:sldMk cId="2417451346" sldId="344"/>
            <ac:spMk id="3" creationId="{3F201C6E-B65F-A6E6-5D5C-C5EAB806CA9A}"/>
          </ac:spMkLst>
        </pc:spChg>
        <pc:spChg chg="add del mod ord">
          <ac:chgData name="用 共" userId="674416862f0b68f3" providerId="LiveId" clId="{9F164BA5-2C6E-4E0E-B8CB-B8589EA3CDA2}" dt="2022-10-26T18:02:35.093" v="378" actId="478"/>
          <ac:spMkLst>
            <pc:docMk/>
            <pc:sldMk cId="2417451346" sldId="344"/>
            <ac:spMk id="7" creationId="{DB125716-FBDF-76D7-D522-FCD5D6EFE2DF}"/>
          </ac:spMkLst>
        </pc:spChg>
        <pc:spChg chg="add mod ord">
          <ac:chgData name="用 共" userId="674416862f0b68f3" providerId="LiveId" clId="{9F164BA5-2C6E-4E0E-B8CB-B8589EA3CDA2}" dt="2022-10-26T18:02:37.993" v="380" actId="167"/>
          <ac:spMkLst>
            <pc:docMk/>
            <pc:sldMk cId="2417451346" sldId="344"/>
            <ac:spMk id="8" creationId="{AF0F7351-D39C-0901-A233-9B52D0EB5293}"/>
          </ac:spMkLst>
        </pc:spChg>
        <pc:picChg chg="add mod">
          <ac:chgData name="用 共" userId="674416862f0b68f3" providerId="LiveId" clId="{9F164BA5-2C6E-4E0E-B8CB-B8589EA3CDA2}" dt="2022-10-26T17:52:17.052" v="99" actId="1076"/>
          <ac:picMkLst>
            <pc:docMk/>
            <pc:sldMk cId="2417451346" sldId="344"/>
            <ac:picMk id="6" creationId="{DBD92FA5-F76A-9321-EDB2-28867754D92E}"/>
          </ac:picMkLst>
        </pc:pic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1451560595" sldId="345"/>
        </pc:sldMkLst>
        <pc:spChg chg="mod">
          <ac:chgData name="用 共" userId="674416862f0b68f3" providerId="LiveId" clId="{9F164BA5-2C6E-4E0E-B8CB-B8589EA3CDA2}" dt="2022-10-26T17:53:37.907" v="193" actId="20577"/>
          <ac:spMkLst>
            <pc:docMk/>
            <pc:sldMk cId="1451560595" sldId="345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7:53:44.454" v="196" actId="14100"/>
          <ac:spMkLst>
            <pc:docMk/>
            <pc:sldMk cId="1451560595" sldId="345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56:37.113" v="263" actId="21"/>
          <ac:spMkLst>
            <pc:docMk/>
            <pc:sldMk cId="1451560595" sldId="345"/>
            <ac:spMk id="4" creationId="{851391E8-EC2F-DF29-4D59-53742BE32AD0}"/>
          </ac:spMkLst>
        </pc:spChg>
        <pc:spChg chg="mod">
          <ac:chgData name="用 共" userId="674416862f0b68f3" providerId="LiveId" clId="{9F164BA5-2C6E-4E0E-B8CB-B8589EA3CDA2}" dt="2022-10-26T18:03:48.085" v="383" actId="404"/>
          <ac:spMkLst>
            <pc:docMk/>
            <pc:sldMk cId="1451560595" sldId="345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6T18:05:00.805" v="416" actId="478"/>
          <ac:spMkLst>
            <pc:docMk/>
            <pc:sldMk cId="1451560595" sldId="345"/>
            <ac:spMk id="6" creationId="{D30AEE48-238B-5736-676B-AC10DDBE0CFF}"/>
          </ac:spMkLst>
        </pc:spChg>
        <pc:spChg chg="add del mod">
          <ac:chgData name="用 共" userId="674416862f0b68f3" providerId="LiveId" clId="{9F164BA5-2C6E-4E0E-B8CB-B8589EA3CDA2}" dt="2022-10-26T18:04:59.387" v="415" actId="478"/>
          <ac:spMkLst>
            <pc:docMk/>
            <pc:sldMk cId="1451560595" sldId="345"/>
            <ac:spMk id="7" creationId="{CE3A3A48-DDEA-2474-716E-B856FE2DC9B5}"/>
          </ac:spMkLst>
        </pc:spChg>
        <pc:spChg chg="add mod">
          <ac:chgData name="用 共" userId="674416862f0b68f3" providerId="LiveId" clId="{9F164BA5-2C6E-4E0E-B8CB-B8589EA3CDA2}" dt="2022-10-26T18:04:52.822" v="413" actId="1076"/>
          <ac:spMkLst>
            <pc:docMk/>
            <pc:sldMk cId="1451560595" sldId="345"/>
            <ac:spMk id="8" creationId="{79996FA8-5F32-7535-54D1-CD88B4D85B97}"/>
          </ac:spMkLst>
        </pc:spChg>
        <pc:spChg chg="mod">
          <ac:chgData name="用 共" userId="674416862f0b68f3" providerId="LiveId" clId="{9F164BA5-2C6E-4E0E-B8CB-B8589EA3CDA2}" dt="2022-10-26T17:55:05.226" v="202" actId="21"/>
          <ac:spMkLst>
            <pc:docMk/>
            <pc:sldMk cId="1451560595" sldId="345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252787563" sldId="34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20833650" sldId="346"/>
        </pc:sldMkLst>
      </pc:sldChg>
      <pc:sldChg chg="addSp delSp modSp add del">
        <pc:chgData name="用 共" userId="674416862f0b68f3" providerId="LiveId" clId="{9F164BA5-2C6E-4E0E-B8CB-B8589EA3CDA2}" dt="2022-10-26T18:06:51.821" v="423" actId="47"/>
        <pc:sldMkLst>
          <pc:docMk/>
          <pc:sldMk cId="1995360416" sldId="346"/>
        </pc:sldMkLst>
        <pc:spChg chg="add del mod">
          <ac:chgData name="用 共" userId="674416862f0b68f3" providerId="LiveId" clId="{9F164BA5-2C6E-4E0E-B8CB-B8589EA3CDA2}" dt="2022-10-26T17:56:48.699" v="268"/>
          <ac:spMkLst>
            <pc:docMk/>
            <pc:sldMk cId="1995360416" sldId="346"/>
            <ac:spMk id="4" creationId="{D35DD0D0-D785-D74A-833A-049CB61F3C1B}"/>
          </ac:spMkLst>
        </pc:spChg>
        <pc:spChg chg="add mod">
          <ac:chgData name="用 共" userId="674416862f0b68f3" providerId="LiveId" clId="{9F164BA5-2C6E-4E0E-B8CB-B8589EA3CDA2}" dt="2022-10-26T17:56:47.621" v="267" actId="571"/>
          <ac:spMkLst>
            <pc:docMk/>
            <pc:sldMk cId="1995360416" sldId="346"/>
            <ac:spMk id="6" creationId="{CC8B9D09-6909-3A7A-A561-12D1363EFB75}"/>
          </ac:spMkLst>
        </pc:spChg>
      </pc:sldChg>
      <pc:sldChg chg="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011143590" sldId="347"/>
        </pc:sldMkLst>
        <pc:spChg chg="mod">
          <ac:chgData name="用 共" userId="674416862f0b68f3" providerId="LiveId" clId="{9F164BA5-2C6E-4E0E-B8CB-B8589EA3CDA2}" dt="2022-10-26T19:15:37.362" v="1640" actId="1076"/>
          <ac:spMkLst>
            <pc:docMk/>
            <pc:sldMk cId="1011143590" sldId="347"/>
            <ac:spMk id="7" creationId="{CE3A3A48-DDEA-2474-716E-B856FE2DC9B5}"/>
          </ac:spMkLst>
        </pc:spChg>
        <pc:spChg chg="del">
          <ac:chgData name="用 共" userId="674416862f0b68f3" providerId="LiveId" clId="{9F164BA5-2C6E-4E0E-B8CB-B8589EA3CDA2}" dt="2022-10-26T18:05:17.717" v="418" actId="478"/>
          <ac:spMkLst>
            <pc:docMk/>
            <pc:sldMk cId="1011143590" sldId="347"/>
            <ac:spMk id="8" creationId="{79996FA8-5F32-7535-54D1-CD88B4D85B97}"/>
          </ac:spMkLst>
        </pc:spChg>
      </pc:sldChg>
      <pc:sldChg chg="addSp delSp modSp add del mod ord">
        <pc:chgData name="用 共" userId="674416862f0b68f3" providerId="LiveId" clId="{9F164BA5-2C6E-4E0E-B8CB-B8589EA3CDA2}" dt="2022-10-26T18:00:01.840" v="332" actId="47"/>
        <pc:sldMkLst>
          <pc:docMk/>
          <pc:sldMk cId="1708941014" sldId="347"/>
        </pc:sldMkLst>
        <pc:spChg chg="mod">
          <ac:chgData name="用 共" userId="674416862f0b68f3" providerId="LiveId" clId="{9F164BA5-2C6E-4E0E-B8CB-B8589EA3CDA2}" dt="2022-10-26T17:58:46.151" v="316" actId="20577"/>
          <ac:spMkLst>
            <pc:docMk/>
            <pc:sldMk cId="1708941014" sldId="347"/>
            <ac:spMk id="2" creationId="{240B0C23-AB70-B2E6-7305-505D7412B475}"/>
          </ac:spMkLst>
        </pc:spChg>
        <pc:spChg chg="add mod ord">
          <ac:chgData name="用 共" userId="674416862f0b68f3" providerId="LiveId" clId="{9F164BA5-2C6E-4E0E-B8CB-B8589EA3CDA2}" dt="2022-10-26T17:59:49.974" v="331" actId="1076"/>
          <ac:spMkLst>
            <pc:docMk/>
            <pc:sldMk cId="1708941014" sldId="347"/>
            <ac:spMk id="4" creationId="{5A3F04E6-B213-1556-92B6-F43459D6B30E}"/>
          </ac:spMkLst>
        </pc:spChg>
        <pc:spChg chg="mod">
          <ac:chgData name="用 共" userId="674416862f0b68f3" providerId="LiveId" clId="{9F164BA5-2C6E-4E0E-B8CB-B8589EA3CDA2}" dt="2022-10-26T17:59:24.347" v="325" actId="1076"/>
          <ac:spMkLst>
            <pc:docMk/>
            <pc:sldMk cId="1708941014" sldId="347"/>
            <ac:spMk id="6" creationId="{2494F863-AACA-B228-6F91-C8FA66F6FB06}"/>
          </ac:spMkLst>
        </pc:spChg>
        <pc:picChg chg="add del mod">
          <ac:chgData name="用 共" userId="674416862f0b68f3" providerId="LiveId" clId="{9F164BA5-2C6E-4E0E-B8CB-B8589EA3CDA2}" dt="2022-10-26T17:59:31.898" v="327" actId="478"/>
          <ac:picMkLst>
            <pc:docMk/>
            <pc:sldMk cId="1708941014" sldId="347"/>
            <ac:picMk id="5" creationId="{89D67E32-1D38-A43A-4714-61DBA13A498C}"/>
          </ac:picMkLst>
        </pc:picChg>
        <pc:picChg chg="del">
          <ac:chgData name="用 共" userId="674416862f0b68f3" providerId="LiveId" clId="{9F164BA5-2C6E-4E0E-B8CB-B8589EA3CDA2}" dt="2022-10-26T17:58:53.581" v="318" actId="478"/>
          <ac:picMkLst>
            <pc:docMk/>
            <pc:sldMk cId="1708941014" sldId="347"/>
            <ac:picMk id="7" creationId="{71B3BDBD-DBCD-E6A0-9454-B793CEF94A98}"/>
          </ac:picMkLst>
        </pc:picChg>
        <pc:picChg chg="mod">
          <ac:chgData name="用 共" userId="674416862f0b68f3" providerId="LiveId" clId="{9F164BA5-2C6E-4E0E-B8CB-B8589EA3CDA2}" dt="2022-10-26T17:59:24.347" v="325" actId="1076"/>
          <ac:picMkLst>
            <pc:docMk/>
            <pc:sldMk cId="1708941014" sldId="347"/>
            <ac:picMk id="11" creationId="{F81D718E-D5F1-4344-9FF3-F426B650A38B}"/>
          </ac:picMkLst>
        </pc:picChg>
        <pc:picChg chg="del">
          <ac:chgData name="用 共" userId="674416862f0b68f3" providerId="LiveId" clId="{9F164BA5-2C6E-4E0E-B8CB-B8589EA3CDA2}" dt="2022-10-26T17:58:52.390" v="317" actId="478"/>
          <ac:picMkLst>
            <pc:docMk/>
            <pc:sldMk cId="1708941014" sldId="347"/>
            <ac:picMk id="2052" creationId="{3BEE9FC7-0FE7-7E0F-5FDF-89F0005505A4}"/>
          </ac:picMkLst>
        </pc:pic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14193189" sldId="347"/>
        </pc:sldMkLst>
      </pc:sldChg>
      <pc:sldChg chg="delSp modSp add del mod ord delAnim modAnim">
        <pc:chgData name="用 共" userId="674416862f0b68f3" providerId="LiveId" clId="{9F164BA5-2C6E-4E0E-B8CB-B8589EA3CDA2}" dt="2022-10-26T18:10:19.674" v="483" actId="47"/>
        <pc:sldMkLst>
          <pc:docMk/>
          <pc:sldMk cId="3832098635" sldId="348"/>
        </pc:sldMkLst>
        <pc:spChg chg="mod">
          <ac:chgData name="用 共" userId="674416862f0b68f3" providerId="LiveId" clId="{9F164BA5-2C6E-4E0E-B8CB-B8589EA3CDA2}" dt="2022-10-26T18:07:27.007" v="455" actId="20577"/>
          <ac:spMkLst>
            <pc:docMk/>
            <pc:sldMk cId="3832098635" sldId="348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7:32.035" v="459" actId="14100"/>
          <ac:spMkLst>
            <pc:docMk/>
            <pc:sldMk cId="3832098635" sldId="348"/>
            <ac:spMk id="3" creationId="{3F201C6E-B65F-A6E6-5D5C-C5EAB806CA9A}"/>
          </ac:spMkLst>
        </pc:spChg>
        <pc:spChg chg="del">
          <ac:chgData name="用 共" userId="674416862f0b68f3" providerId="LiveId" clId="{9F164BA5-2C6E-4E0E-B8CB-B8589EA3CDA2}" dt="2022-10-26T18:07:36.461" v="460" actId="478"/>
          <ac:spMkLst>
            <pc:docMk/>
            <pc:sldMk cId="3832098635" sldId="348"/>
            <ac:spMk id="5" creationId="{10D0DE06-9F45-0A3A-FAEC-48F3DCC40A46}"/>
          </ac:spMkLst>
        </pc:spChg>
        <pc:spChg chg="mod">
          <ac:chgData name="用 共" userId="674416862f0b68f3" providerId="LiveId" clId="{9F164BA5-2C6E-4E0E-B8CB-B8589EA3CDA2}" dt="2022-10-26T18:07:39.100" v="461" actId="6549"/>
          <ac:spMkLst>
            <pc:docMk/>
            <pc:sldMk cId="3832098635" sldId="348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90965159" sldId="34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78832144" sldId="349"/>
        </pc:sldMkLst>
      </pc:sldChg>
      <pc:sldChg chg="addSp modSp new mod modTransition modAnim">
        <pc:chgData name="用 共" userId="674416862f0b68f3" providerId="LiveId" clId="{9F164BA5-2C6E-4E0E-B8CB-B8589EA3CDA2}" dt="2022-10-27T15:12:15.184" v="2103"/>
        <pc:sldMkLst>
          <pc:docMk/>
          <pc:sldMk cId="1818086315" sldId="349"/>
        </pc:sldMkLst>
        <pc:spChg chg="mod">
          <ac:chgData name="用 共" userId="674416862f0b68f3" providerId="LiveId" clId="{9F164BA5-2C6E-4E0E-B8CB-B8589EA3CDA2}" dt="2022-10-26T18:10:16.058" v="482" actId="20577"/>
          <ac:spMkLst>
            <pc:docMk/>
            <pc:sldMk cId="1818086315" sldId="349"/>
            <ac:spMk id="2" creationId="{3ED07754-6BD8-1CD3-A481-B7BB0BFC1ABA}"/>
          </ac:spMkLst>
        </pc:spChg>
        <pc:spChg chg="mod">
          <ac:chgData name="用 共" userId="674416862f0b68f3" providerId="LiveId" clId="{9F164BA5-2C6E-4E0E-B8CB-B8589EA3CDA2}" dt="2022-10-26T18:19:58.203" v="659" actId="20577"/>
          <ac:spMkLst>
            <pc:docMk/>
            <pc:sldMk cId="1818086315" sldId="349"/>
            <ac:spMk id="3" creationId="{41B7A213-FF1A-0BC1-1122-960464A10D9E}"/>
          </ac:spMkLst>
        </pc:spChg>
        <pc:spChg chg="add mod ord">
          <ac:chgData name="用 共" userId="674416862f0b68f3" providerId="LiveId" clId="{9F164BA5-2C6E-4E0E-B8CB-B8589EA3CDA2}" dt="2022-10-26T18:10:10.999" v="466" actId="167"/>
          <ac:spMkLst>
            <pc:docMk/>
            <pc:sldMk cId="1818086315" sldId="349"/>
            <ac:spMk id="4" creationId="{791657F7-2FBB-2C4D-A7F0-785F59F6A11C}"/>
          </ac:spMkLst>
        </pc:spChg>
        <pc:spChg chg="add mod">
          <ac:chgData name="用 共" userId="674416862f0b68f3" providerId="LiveId" clId="{9F164BA5-2C6E-4E0E-B8CB-B8589EA3CDA2}" dt="2022-10-26T18:24:16.861" v="789" actId="1076"/>
          <ac:spMkLst>
            <pc:docMk/>
            <pc:sldMk cId="1818086315" sldId="349"/>
            <ac:spMk id="5" creationId="{C2B01F54-2B42-9946-89CC-D2D73B7C13E7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75614744" sldId="350"/>
        </pc:sldMkLst>
      </pc:sldChg>
      <pc:sldChg chg="add del">
        <pc:chgData name="用 共" userId="674416862f0b68f3" providerId="LiveId" clId="{9F164BA5-2C6E-4E0E-B8CB-B8589EA3CDA2}" dt="2022-10-26T18:17:58.470" v="576" actId="47"/>
        <pc:sldMkLst>
          <pc:docMk/>
          <pc:sldMk cId="4095221742" sldId="350"/>
        </pc:sldMkLst>
      </pc:sldChg>
      <pc:sldChg chg="addSp modSp new mod modTransition">
        <pc:chgData name="用 共" userId="674416862f0b68f3" providerId="LiveId" clId="{9F164BA5-2C6E-4E0E-B8CB-B8589EA3CDA2}" dt="2022-10-27T15:12:15.184" v="2103"/>
        <pc:sldMkLst>
          <pc:docMk/>
          <pc:sldMk cId="4207997025" sldId="350"/>
        </pc:sldMkLst>
        <pc:spChg chg="mod">
          <ac:chgData name="用 共" userId="674416862f0b68f3" providerId="LiveId" clId="{9F164BA5-2C6E-4E0E-B8CB-B8589EA3CDA2}" dt="2022-10-26T18:18:17.630" v="601" actId="20577"/>
          <ac:spMkLst>
            <pc:docMk/>
            <pc:sldMk cId="4207997025" sldId="350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6T18:31:54.082" v="931" actId="207"/>
          <ac:spMkLst>
            <pc:docMk/>
            <pc:sldMk cId="4207997025" sldId="350"/>
            <ac:spMk id="3" creationId="{99E7F4A3-6647-99F3-A150-3141FAC4C450}"/>
          </ac:spMkLst>
        </pc:spChg>
        <pc:spChg chg="add mod ord">
          <ac:chgData name="用 共" userId="674416862f0b68f3" providerId="LiveId" clId="{9F164BA5-2C6E-4E0E-B8CB-B8589EA3CDA2}" dt="2022-10-26T18:18:22.861" v="603" actId="14100"/>
          <ac:spMkLst>
            <pc:docMk/>
            <pc:sldMk cId="4207997025" sldId="350"/>
            <ac:spMk id="4" creationId="{2FF2DC80-3F27-87A8-2E39-16F0AC6853CC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46976139" sldId="351"/>
        </pc:sldMkLst>
      </pc:sldChg>
      <pc:sldChg chg="addSp delSp modSp add mod modTransition">
        <pc:chgData name="用 共" userId="674416862f0b68f3" providerId="LiveId" clId="{9F164BA5-2C6E-4E0E-B8CB-B8589EA3CDA2}" dt="2022-10-27T15:31:06.503" v="2408" actId="1076"/>
        <pc:sldMkLst>
          <pc:docMk/>
          <pc:sldMk cId="2509643848" sldId="351"/>
        </pc:sldMkLst>
        <pc:spChg chg="mod">
          <ac:chgData name="用 共" userId="674416862f0b68f3" providerId="LiveId" clId="{9F164BA5-2C6E-4E0E-B8CB-B8589EA3CDA2}" dt="2022-10-26T18:36:27.049" v="1004" actId="20577"/>
          <ac:spMkLst>
            <pc:docMk/>
            <pc:sldMk cId="2509643848" sldId="351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5:31:02.564" v="2407"/>
          <ac:spMkLst>
            <pc:docMk/>
            <pc:sldMk cId="2509643848" sldId="351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6T18:32:38.525" v="958" actId="14100"/>
          <ac:spMkLst>
            <pc:docMk/>
            <pc:sldMk cId="2509643848" sldId="351"/>
            <ac:spMk id="4" creationId="{2FF2DC80-3F27-87A8-2E39-16F0AC6853CC}"/>
          </ac:spMkLst>
        </pc:spChg>
        <pc:spChg chg="add del">
          <ac:chgData name="用 共" userId="674416862f0b68f3" providerId="LiveId" clId="{9F164BA5-2C6E-4E0E-B8CB-B8589EA3CDA2}" dt="2022-10-26T18:58:29.796" v="1144" actId="22"/>
          <ac:spMkLst>
            <pc:docMk/>
            <pc:sldMk cId="2509643848" sldId="351"/>
            <ac:spMk id="6" creationId="{A21290B1-3C8C-5D49-FEA5-822942ADAA06}"/>
          </ac:spMkLst>
        </pc:spChg>
        <pc:spChg chg="add mod">
          <ac:chgData name="用 共" userId="674416862f0b68f3" providerId="LiveId" clId="{9F164BA5-2C6E-4E0E-B8CB-B8589EA3CDA2}" dt="2022-10-27T15:31:06.503" v="2408" actId="1076"/>
          <ac:spMkLst>
            <pc:docMk/>
            <pc:sldMk cId="2509643848" sldId="351"/>
            <ac:spMk id="8" creationId="{2A546FDA-C417-5CD9-B167-680F4F7B1669}"/>
          </ac:spMkLst>
        </pc:spChg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922096909" sldId="352"/>
        </pc:sldMkLst>
        <pc:spChg chg="mod">
          <ac:chgData name="用 共" userId="674416862f0b68f3" providerId="LiveId" clId="{9F164BA5-2C6E-4E0E-B8CB-B8589EA3CDA2}" dt="2022-10-26T19:27:20.371" v="1840" actId="20577"/>
          <ac:spMkLst>
            <pc:docMk/>
            <pc:sldMk cId="2922096909" sldId="352"/>
            <ac:spMk id="3" creationId="{99E7F4A3-6647-99F3-A150-3141FAC4C450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5" creationId="{D7297424-0001-0AF1-3AE6-5A7174D7D2B4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6" creationId="{DA0A13EC-0777-7579-62D0-0A08E38434C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7" creationId="{50D196C3-A95B-43C5-FC43-A0D3983DC24B}"/>
          </ac:spMkLst>
        </pc:spChg>
        <pc:spChg chg="del">
          <ac:chgData name="用 共" userId="674416862f0b68f3" providerId="LiveId" clId="{9F164BA5-2C6E-4E0E-B8CB-B8589EA3CDA2}" dt="2022-10-26T19:00:56.491" v="1157" actId="478"/>
          <ac:spMkLst>
            <pc:docMk/>
            <pc:sldMk cId="2922096909" sldId="352"/>
            <ac:spMk id="8" creationId="{2A546FDA-C417-5CD9-B167-680F4F7B166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9" creationId="{30E79900-3F5D-2F3B-6D40-A7C2B155CD4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0" creationId="{7DF09BD9-DDF3-DABA-311F-B66F6C1ED94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7" creationId="{81ED344D-DFF1-FBB2-CB76-E9A52A7FD6B1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8" creationId="{C8F26032-809F-C2BE-BC63-2B6F97034B74}"/>
          </ac:spMkLst>
        </pc:sp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1" creationId="{ACF5432B-5BFE-FE56-8216-856ACA615C7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2" creationId="{75E26F82-55B0-DB15-C34F-E48465A7D246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3" creationId="{1BB13701-FDDC-6FCD-22F7-363CBFC3BA50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4" creationId="{9B4B688B-95D6-505A-30A1-9567494523E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5" creationId="{89C6DC34-D7E5-97F9-3BF0-3DA147E3EDF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6" creationId="{45D4DA93-6422-26AE-2FD0-6ED44860260E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01356492" sldId="353"/>
        </pc:sldMkLst>
      </pc:sldChg>
      <pc:sldChg chg="addSp modSp add mod modTransition">
        <pc:chgData name="用 共" userId="674416862f0b68f3" providerId="LiveId" clId="{9F164BA5-2C6E-4E0E-B8CB-B8589EA3CDA2}" dt="2022-10-27T16:54:58.404" v="3589" actId="1076"/>
        <pc:sldMkLst>
          <pc:docMk/>
          <pc:sldMk cId="2797264604" sldId="353"/>
        </pc:sldMkLst>
        <pc:spChg chg="mod">
          <ac:chgData name="用 共" userId="674416862f0b68f3" providerId="LiveId" clId="{9F164BA5-2C6E-4E0E-B8CB-B8589EA3CDA2}" dt="2022-10-27T15:30:43.431" v="2406" actId="20577"/>
          <ac:spMkLst>
            <pc:docMk/>
            <pc:sldMk cId="2797264604" sldId="353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5" creationId="{3D3C7A30-94DE-2363-C784-1F7385554772}"/>
          </ac:spMkLst>
        </pc:spChg>
        <pc:spChg chg="add mod">
          <ac:chgData name="用 共" userId="674416862f0b68f3" providerId="LiveId" clId="{9F164BA5-2C6E-4E0E-B8CB-B8589EA3CDA2}" dt="2022-10-26T19:10:39.088" v="1561" actId="1076"/>
          <ac:spMkLst>
            <pc:docMk/>
            <pc:sldMk cId="2797264604" sldId="353"/>
            <ac:spMk id="6" creationId="{1675E915-DEA9-FE29-6D1D-1C6BB36DBFA9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7" creationId="{D795D445-6D4B-6711-F48F-70DF2E9DFB7E}"/>
          </ac:spMkLst>
        </pc:spChg>
        <pc:spChg chg="mod">
          <ac:chgData name="用 共" userId="674416862f0b68f3" providerId="LiveId" clId="{9F164BA5-2C6E-4E0E-B8CB-B8589EA3CDA2}" dt="2022-10-27T16:54:58.404" v="3589" actId="1076"/>
          <ac:spMkLst>
            <pc:docMk/>
            <pc:sldMk cId="2797264604" sldId="353"/>
            <ac:spMk id="8" creationId="{2A546FDA-C417-5CD9-B167-680F4F7B1669}"/>
          </ac:spMkLst>
        </pc:spChg>
        <pc:spChg chg="add mod">
          <ac:chgData name="用 共" userId="674416862f0b68f3" providerId="LiveId" clId="{9F164BA5-2C6E-4E0E-B8CB-B8589EA3CDA2}" dt="2022-10-26T19:13:20.398" v="1634" actId="20577"/>
          <ac:spMkLst>
            <pc:docMk/>
            <pc:sldMk cId="2797264604" sldId="353"/>
            <ac:spMk id="9" creationId="{8CB0BAE8-17DC-40F7-DF84-2720BC35F384}"/>
          </ac:spMkLst>
        </pc:spChg>
        <pc:spChg chg="add mod">
          <ac:chgData name="用 共" userId="674416862f0b68f3" providerId="LiveId" clId="{9F164BA5-2C6E-4E0E-B8CB-B8589EA3CDA2}" dt="2022-10-26T19:12:44.046" v="1603" actId="20577"/>
          <ac:spMkLst>
            <pc:docMk/>
            <pc:sldMk cId="2797264604" sldId="353"/>
            <ac:spMk id="29" creationId="{677E86D7-A8E7-87B0-3959-D782B0DB7CFC}"/>
          </ac:spMkLst>
        </pc:spChg>
        <pc:spChg chg="add mod">
          <ac:chgData name="用 共" userId="674416862f0b68f3" providerId="LiveId" clId="{9F164BA5-2C6E-4E0E-B8CB-B8589EA3CDA2}" dt="2022-10-26T19:12:50.582" v="1614" actId="14100"/>
          <ac:spMkLst>
            <pc:docMk/>
            <pc:sldMk cId="2797264604" sldId="353"/>
            <ac:spMk id="30" creationId="{6B79412F-2E42-A093-BB73-582D23A8092D}"/>
          </ac:spMkLst>
        </pc:spChg>
        <pc:cxnChg chg="add mod">
          <ac:chgData name="用 共" userId="674416862f0b68f3" providerId="LiveId" clId="{9F164BA5-2C6E-4E0E-B8CB-B8589EA3CDA2}" dt="2022-10-26T19:11:04.041" v="1567" actId="1582"/>
          <ac:cxnSpMkLst>
            <pc:docMk/>
            <pc:sldMk cId="2797264604" sldId="353"/>
            <ac:cxnSpMk id="11" creationId="{DBDF8405-FBE0-86EF-22CB-E29D1A897AD0}"/>
          </ac:cxnSpMkLst>
        </pc:cxnChg>
        <pc:cxnChg chg="add mod">
          <ac:chgData name="用 共" userId="674416862f0b68f3" providerId="LiveId" clId="{9F164BA5-2C6E-4E0E-B8CB-B8589EA3CDA2}" dt="2022-10-26T19:11:15.979" v="1570" actId="14100"/>
          <ac:cxnSpMkLst>
            <pc:docMk/>
            <pc:sldMk cId="2797264604" sldId="353"/>
            <ac:cxnSpMk id="14" creationId="{39E564A5-0E54-6B60-2A42-0E2F9DBC4A02}"/>
          </ac:cxnSpMkLst>
        </pc:cxnChg>
        <pc:cxnChg chg="add mod">
          <ac:chgData name="用 共" userId="674416862f0b68f3" providerId="LiveId" clId="{9F164BA5-2C6E-4E0E-B8CB-B8589EA3CDA2}" dt="2022-10-26T19:11:19.458" v="1571" actId="571"/>
          <ac:cxnSpMkLst>
            <pc:docMk/>
            <pc:sldMk cId="2797264604" sldId="353"/>
            <ac:cxnSpMk id="16" creationId="{CA685B1C-D495-E1FE-C1F7-F1D4EA971433}"/>
          </ac:cxnSpMkLst>
        </pc:cxnChg>
        <pc:cxnChg chg="add mod">
          <ac:chgData name="用 共" userId="674416862f0b68f3" providerId="LiveId" clId="{9F164BA5-2C6E-4E0E-B8CB-B8589EA3CDA2}" dt="2022-10-26T19:11:30.648" v="1573" actId="14100"/>
          <ac:cxnSpMkLst>
            <pc:docMk/>
            <pc:sldMk cId="2797264604" sldId="353"/>
            <ac:cxnSpMk id="17" creationId="{F7124E5D-9F24-63A1-63FC-D4205300F37F}"/>
          </ac:cxnSpMkLst>
        </pc:cxnChg>
        <pc:cxnChg chg="add mod">
          <ac:chgData name="用 共" userId="674416862f0b68f3" providerId="LiveId" clId="{9F164BA5-2C6E-4E0E-B8CB-B8589EA3CDA2}" dt="2022-10-26T19:11:53.691" v="1577" actId="14100"/>
          <ac:cxnSpMkLst>
            <pc:docMk/>
            <pc:sldMk cId="2797264604" sldId="353"/>
            <ac:cxnSpMk id="20" creationId="{98E2E606-30DD-F07B-058E-6ADD1FB7B1E2}"/>
          </ac:cxnSpMkLst>
        </pc:cxnChg>
        <pc:cxnChg chg="add mod">
          <ac:chgData name="用 共" userId="674416862f0b68f3" providerId="LiveId" clId="{9F164BA5-2C6E-4E0E-B8CB-B8589EA3CDA2}" dt="2022-10-26T19:12:17.291" v="1584" actId="14100"/>
          <ac:cxnSpMkLst>
            <pc:docMk/>
            <pc:sldMk cId="2797264604" sldId="353"/>
            <ac:cxnSpMk id="23" creationId="{E528D665-E338-21E1-19B3-BA9FDC019998}"/>
          </ac:cxnSpMkLst>
        </pc:cxnChg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165439717" sldId="354"/>
        </pc:sldMkLst>
        <pc:spChg chg="del">
          <ac:chgData name="用 共" userId="674416862f0b68f3" providerId="LiveId" clId="{9F164BA5-2C6E-4E0E-B8CB-B8589EA3CDA2}" dt="2022-10-26T19:20:02.185" v="1762" actId="478"/>
          <ac:spMkLst>
            <pc:docMk/>
            <pc:sldMk cId="1165439717" sldId="354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5" creationId="{37C30383-33F9-5E32-AA1D-CDEF794B2504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6" creationId="{ACC6F495-93E8-6604-4456-F68DCB24A2F4}"/>
          </ac:spMkLst>
        </pc:spChg>
        <pc:spChg chg="add del mod">
          <ac:chgData name="用 共" userId="674416862f0b68f3" providerId="LiveId" clId="{9F164BA5-2C6E-4E0E-B8CB-B8589EA3CDA2}" dt="2022-10-26T19:17:07.206" v="1686" actId="478"/>
          <ac:spMkLst>
            <pc:docMk/>
            <pc:sldMk cId="1165439717" sldId="354"/>
            <ac:spMk id="7" creationId="{84CC2388-C190-2DAD-BAAC-7AD15523729F}"/>
          </ac:spMkLst>
        </pc:spChg>
        <pc:spChg chg="add del mod">
          <ac:chgData name="用 共" userId="674416862f0b68f3" providerId="LiveId" clId="{9F164BA5-2C6E-4E0E-B8CB-B8589EA3CDA2}" dt="2022-10-26T19:18:48.461" v="1701" actId="478"/>
          <ac:spMkLst>
            <pc:docMk/>
            <pc:sldMk cId="1165439717" sldId="354"/>
            <ac:spMk id="10" creationId="{DFB816DD-4BE1-C639-5388-24A792006A4E}"/>
          </ac:spMkLst>
        </pc:spChg>
        <pc:spChg chg="add del mod">
          <ac:chgData name="用 共" userId="674416862f0b68f3" providerId="LiveId" clId="{9F164BA5-2C6E-4E0E-B8CB-B8589EA3CDA2}" dt="2022-10-26T19:20:06.488" v="1765" actId="478"/>
          <ac:spMkLst>
            <pc:docMk/>
            <pc:sldMk cId="1165439717" sldId="354"/>
            <ac:spMk id="12" creationId="{A87ECEFB-3C0F-4E6B-CD22-D5278F1A223C}"/>
          </ac:spMkLst>
        </pc:spChg>
        <pc:spChg chg="add del mod">
          <ac:chgData name="用 共" userId="674416862f0b68f3" providerId="LiveId" clId="{9F164BA5-2C6E-4E0E-B8CB-B8589EA3CDA2}" dt="2022-10-26T19:20:04.509" v="1764"/>
          <ac:spMkLst>
            <pc:docMk/>
            <pc:sldMk cId="1165439717" sldId="354"/>
            <ac:spMk id="13" creationId="{FF5E0D11-A88E-D294-7531-CEC8510C241D}"/>
          </ac:spMkLst>
        </pc:spChg>
        <pc:spChg chg="add mod ord">
          <ac:chgData name="用 共" userId="674416862f0b68f3" providerId="LiveId" clId="{9F164BA5-2C6E-4E0E-B8CB-B8589EA3CDA2}" dt="2022-10-26T19:27:22.483" v="1841" actId="20577"/>
          <ac:spMkLst>
            <pc:docMk/>
            <pc:sldMk cId="1165439717" sldId="354"/>
            <ac:spMk id="14" creationId="{D9F3FC7A-E520-64D6-B3E1-22DEF6FCA2B5}"/>
          </ac:spMkLst>
        </pc:spChg>
        <pc:cxnChg chg="add mod">
          <ac:chgData name="用 共" userId="674416862f0b68f3" providerId="LiveId" clId="{9F164BA5-2C6E-4E0E-B8CB-B8589EA3CDA2}" dt="2022-10-26T19:20:17.697" v="1768" actId="14100"/>
          <ac:cxnSpMkLst>
            <pc:docMk/>
            <pc:sldMk cId="1165439717" sldId="354"/>
            <ac:cxnSpMk id="9" creationId="{47774871-5EB4-DA9B-4BFF-92B3E93DEAFA}"/>
          </ac:cxnSpMkLst>
        </pc:cxnChg>
        <pc:cxnChg chg="add mod">
          <ac:chgData name="用 共" userId="674416862f0b68f3" providerId="LiveId" clId="{9F164BA5-2C6E-4E0E-B8CB-B8589EA3CDA2}" dt="2022-10-26T19:22:21.245" v="1805" actId="14100"/>
          <ac:cxnSpMkLst>
            <pc:docMk/>
            <pc:sldMk cId="1165439717" sldId="354"/>
            <ac:cxnSpMk id="16" creationId="{607D4738-FEE2-4AED-C57A-2C7299BE390C}"/>
          </ac:cxnSpMkLst>
        </pc:cxnChg>
        <pc:cxnChg chg="add del mod">
          <ac:chgData name="用 共" userId="674416862f0b68f3" providerId="LiveId" clId="{9F164BA5-2C6E-4E0E-B8CB-B8589EA3CDA2}" dt="2022-10-26T19:21:38.938" v="1796" actId="478"/>
          <ac:cxnSpMkLst>
            <pc:docMk/>
            <pc:sldMk cId="1165439717" sldId="354"/>
            <ac:cxnSpMk id="41" creationId="{AE9209C3-6214-4CCA-163D-69EA76ED6A3B}"/>
          </ac:cxnSpMkLst>
        </pc:cxnChg>
        <pc:cxnChg chg="add del">
          <ac:chgData name="用 共" userId="674416862f0b68f3" providerId="LiveId" clId="{9F164BA5-2C6E-4E0E-B8CB-B8589EA3CDA2}" dt="2022-10-26T19:21:52.907" v="1798" actId="478"/>
          <ac:cxnSpMkLst>
            <pc:docMk/>
            <pc:sldMk cId="1165439717" sldId="354"/>
            <ac:cxnSpMk id="43" creationId="{A283D00E-267A-25D6-665C-CA7884B50FBA}"/>
          </ac:cxnSpMkLst>
        </pc:cxnChg>
        <pc:cxnChg chg="add mod">
          <ac:chgData name="用 共" userId="674416862f0b68f3" providerId="LiveId" clId="{9F164BA5-2C6E-4E0E-B8CB-B8589EA3CDA2}" dt="2022-10-26T19:22:47.123" v="1813" actId="1076"/>
          <ac:cxnSpMkLst>
            <pc:docMk/>
            <pc:sldMk cId="1165439717" sldId="354"/>
            <ac:cxnSpMk id="45" creationId="{44CF9505-F55D-4259-340C-D8E3F7AE6D05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71353809" sldId="354"/>
        </pc:sldMkLst>
      </pc:sldChg>
      <pc:sldChg chg="modSp add modTransition">
        <pc:chgData name="用 共" userId="674416862f0b68f3" providerId="LiveId" clId="{9F164BA5-2C6E-4E0E-B8CB-B8589EA3CDA2}" dt="2022-10-27T15:12:15.184" v="2103"/>
        <pc:sldMkLst>
          <pc:docMk/>
          <pc:sldMk cId="775564962" sldId="355"/>
        </pc:sldMkLst>
        <pc:spChg chg="mod">
          <ac:chgData name="用 共" userId="674416862f0b68f3" providerId="LiveId" clId="{9F164BA5-2C6E-4E0E-B8CB-B8589EA3CDA2}" dt="2022-10-26T19:23:41.615" v="1817" actId="20577"/>
          <ac:spMkLst>
            <pc:docMk/>
            <pc:sldMk cId="775564962" sldId="355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7:24.242" v="1842" actId="20577"/>
          <ac:spMkLst>
            <pc:docMk/>
            <pc:sldMk cId="775564962" sldId="355"/>
            <ac:spMk id="14" creationId="{D9F3FC7A-E520-64D6-B3E1-22DEF6FCA2B5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37710375" sldId="35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019869873" sldId="356"/>
        </pc:sldMkLst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2199654352" sldId="356"/>
        </pc:sldMkLst>
        <pc:spChg chg="mod">
          <ac:chgData name="用 共" userId="674416862f0b68f3" providerId="LiveId" clId="{9F164BA5-2C6E-4E0E-B8CB-B8589EA3CDA2}" dt="2022-10-26T19:23:53.872" v="1819" actId="20577"/>
          <ac:spMkLst>
            <pc:docMk/>
            <pc:sldMk cId="2199654352" sldId="356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4:09.710" v="1830" actId="14100"/>
          <ac:spMkLst>
            <pc:docMk/>
            <pc:sldMk cId="2199654352" sldId="356"/>
            <ac:spMk id="6" creationId="{ACC6F495-93E8-6604-4456-F68DCB24A2F4}"/>
          </ac:spMkLst>
        </pc:spChg>
        <pc:spChg chg="add mod">
          <ac:chgData name="用 共" userId="674416862f0b68f3" providerId="LiveId" clId="{9F164BA5-2C6E-4E0E-B8CB-B8589EA3CDA2}" dt="2022-10-26T19:29:38.636" v="1885" actId="1076"/>
          <ac:spMkLst>
            <pc:docMk/>
            <pc:sldMk cId="2199654352" sldId="356"/>
            <ac:spMk id="8" creationId="{5122D8BB-C88F-831B-5B86-0206569519C4}"/>
          </ac:spMkLst>
        </pc:spChg>
        <pc:spChg chg="mod">
          <ac:chgData name="用 共" userId="674416862f0b68f3" providerId="LiveId" clId="{9F164BA5-2C6E-4E0E-B8CB-B8589EA3CDA2}" dt="2022-10-26T19:27:27.844" v="1843" actId="20577"/>
          <ac:spMkLst>
            <pc:docMk/>
            <pc:sldMk cId="2199654352" sldId="356"/>
            <ac:spMk id="14" creationId="{D9F3FC7A-E520-64D6-B3E1-22DEF6FCA2B5}"/>
          </ac:spMkLst>
        </pc:spChg>
        <pc:cxnChg chg="mod">
          <ac:chgData name="用 共" userId="674416862f0b68f3" providerId="LiveId" clId="{9F164BA5-2C6E-4E0E-B8CB-B8589EA3CDA2}" dt="2022-10-26T19:24:13.526" v="1831" actId="14100"/>
          <ac:cxnSpMkLst>
            <pc:docMk/>
            <pc:sldMk cId="2199654352" sldId="356"/>
            <ac:cxnSpMk id="9" creationId="{47774871-5EB4-DA9B-4BFF-92B3E93DEAFA}"/>
          </ac:cxnSpMkLst>
        </pc:cxnChg>
        <pc:cxnChg chg="del">
          <ac:chgData name="用 共" userId="674416862f0b68f3" providerId="LiveId" clId="{9F164BA5-2C6E-4E0E-B8CB-B8589EA3CDA2}" dt="2022-10-26T19:24:15.681" v="1833" actId="478"/>
          <ac:cxnSpMkLst>
            <pc:docMk/>
            <pc:sldMk cId="2199654352" sldId="356"/>
            <ac:cxnSpMk id="16" creationId="{607D4738-FEE2-4AED-C57A-2C7299BE390C}"/>
          </ac:cxnSpMkLst>
        </pc:cxnChg>
        <pc:cxnChg chg="del">
          <ac:chgData name="用 共" userId="674416862f0b68f3" providerId="LiveId" clId="{9F164BA5-2C6E-4E0E-B8CB-B8589EA3CDA2}" dt="2022-10-26T19:24:14.922" v="1832" actId="478"/>
          <ac:cxnSpMkLst>
            <pc:docMk/>
            <pc:sldMk cId="2199654352" sldId="356"/>
            <ac:cxnSpMk id="45" creationId="{44CF9505-F55D-4259-340C-D8E3F7AE6D05}"/>
          </ac:cxnSpMkLst>
        </pc:cxn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551791889" sldId="357"/>
        </pc:sldMkLst>
        <pc:spChg chg="add mod">
          <ac:chgData name="用 共" userId="674416862f0b68f3" providerId="LiveId" clId="{9F164BA5-2C6E-4E0E-B8CB-B8589EA3CDA2}" dt="2022-10-27T15:06:22.411" v="1986" actId="1076"/>
          <ac:spMkLst>
            <pc:docMk/>
            <pc:sldMk cId="551791889" sldId="35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6T19:29:05.735" v="1859" actId="478"/>
          <ac:spMkLst>
            <pc:docMk/>
            <pc:sldMk cId="551791889" sldId="357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7T15:08:22.451" v="2039" actId="478"/>
          <ac:spMkLst>
            <pc:docMk/>
            <pc:sldMk cId="551791889" sldId="357"/>
            <ac:spMk id="5" creationId="{A8150D45-D0B4-1008-D9A8-4F9349D3CDD1}"/>
          </ac:spMkLst>
        </pc:spChg>
        <pc:spChg chg="add mod">
          <ac:chgData name="用 共" userId="674416862f0b68f3" providerId="LiveId" clId="{9F164BA5-2C6E-4E0E-B8CB-B8589EA3CDA2}" dt="2022-10-27T15:08:22.686" v="2040"/>
          <ac:spMkLst>
            <pc:docMk/>
            <pc:sldMk cId="551791889" sldId="357"/>
            <ac:spMk id="6" creationId="{DEE945AF-516B-BDA1-E146-A8760B759720}"/>
          </ac:spMkLst>
        </pc:spChg>
        <pc:spChg chg="mod">
          <ac:chgData name="用 共" userId="674416862f0b68f3" providerId="LiveId" clId="{9F164BA5-2C6E-4E0E-B8CB-B8589EA3CDA2}" dt="2022-10-27T15:04:52.011" v="1964" actId="6549"/>
          <ac:spMkLst>
            <pc:docMk/>
            <pc:sldMk cId="551791889" sldId="357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41377558" sldId="35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09340337" sldId="358"/>
        </pc:sldMkLst>
      </pc:sldChg>
      <pc:sldChg chg="addSp modSp add mod modTransition modAnim">
        <pc:chgData name="用 共" userId="674416862f0b68f3" providerId="LiveId" clId="{9F164BA5-2C6E-4E0E-B8CB-B8589EA3CDA2}" dt="2022-10-27T15:12:15.184" v="2103"/>
        <pc:sldMkLst>
          <pc:docMk/>
          <pc:sldMk cId="3744015152" sldId="358"/>
        </pc:sldMkLst>
        <pc:picChg chg="add mod">
          <ac:chgData name="用 共" userId="674416862f0b68f3" providerId="LiveId" clId="{9F164BA5-2C6E-4E0E-B8CB-B8589EA3CDA2}" dt="2022-10-26T19:31:09.203" v="1896" actId="1076"/>
          <ac:picMkLst>
            <pc:docMk/>
            <pc:sldMk cId="3744015152" sldId="358"/>
            <ac:picMk id="5" creationId="{54ACBBB7-D7C3-91EA-0618-56A5F071BCD5}"/>
          </ac:picMkLst>
        </pc:picChg>
      </pc:sldChg>
      <pc:sldChg chg="add del modAnim">
        <pc:chgData name="用 共" userId="674416862f0b68f3" providerId="LiveId" clId="{9F164BA5-2C6E-4E0E-B8CB-B8589EA3CDA2}" dt="2022-10-27T15:05:48.879" v="1976"/>
        <pc:sldMkLst>
          <pc:docMk/>
          <pc:sldMk cId="323486995" sldId="35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909936074" sldId="359"/>
        </pc:sldMkLst>
      </pc:sldChg>
      <pc:sldChg chg="addSp modSp add mod modTransition modAnim modShow">
        <pc:chgData name="用 共" userId="674416862f0b68f3" providerId="LiveId" clId="{9F164BA5-2C6E-4E0E-B8CB-B8589EA3CDA2}" dt="2022-10-27T15:20:05.346" v="2284" actId="729"/>
        <pc:sldMkLst>
          <pc:docMk/>
          <pc:sldMk cId="3906784330" sldId="359"/>
        </pc:sldMkLst>
        <pc:spChg chg="add mod">
          <ac:chgData name="用 共" userId="674416862f0b68f3" providerId="LiveId" clId="{9F164BA5-2C6E-4E0E-B8CB-B8589EA3CDA2}" dt="2022-10-27T15:07:34.608" v="2018" actId="14100"/>
          <ac:spMkLst>
            <pc:docMk/>
            <pc:sldMk cId="3906784330" sldId="359"/>
            <ac:spMk id="5" creationId="{B85F2456-E51B-097C-BFD4-55CC97DE8AE2}"/>
          </ac:spMkLst>
        </pc:spChg>
        <pc:spChg chg="add mod">
          <ac:chgData name="用 共" userId="674416862f0b68f3" providerId="LiveId" clId="{9F164BA5-2C6E-4E0E-B8CB-B8589EA3CDA2}" dt="2022-10-27T15:08:19.008" v="2038" actId="1076"/>
          <ac:spMkLst>
            <pc:docMk/>
            <pc:sldMk cId="3906784330" sldId="359"/>
            <ac:spMk id="6" creationId="{7FC67F7E-4133-85C9-7977-A3AEDB15C944}"/>
          </ac:spMkLst>
        </pc:spChg>
        <pc:spChg chg="mod">
          <ac:chgData name="用 共" userId="674416862f0b68f3" providerId="LiveId" clId="{9F164BA5-2C6E-4E0E-B8CB-B8589EA3CDA2}" dt="2022-10-27T15:06:42.957" v="1988" actId="13926"/>
          <ac:spMkLst>
            <pc:docMk/>
            <pc:sldMk cId="3906784330" sldId="359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715158938" sldId="360"/>
        </pc:sldMkLst>
        <pc:spChg chg="mod">
          <ac:chgData name="用 共" userId="674416862f0b68f3" providerId="LiveId" clId="{9F164BA5-2C6E-4E0E-B8CB-B8589EA3CDA2}" dt="2022-10-27T15:08:59.591" v="2058" actId="20577"/>
          <ac:spMkLst>
            <pc:docMk/>
            <pc:sldMk cId="3715158938" sldId="360"/>
            <ac:spMk id="4" creationId="{C1DFDC69-BC37-FBA6-92E3-A8F8F6D9872F}"/>
          </ac:spMkLst>
        </pc:spChg>
        <pc:spChg chg="add mod">
          <ac:chgData name="用 共" userId="674416862f0b68f3" providerId="LiveId" clId="{9F164BA5-2C6E-4E0E-B8CB-B8589EA3CDA2}" dt="2022-10-27T15:08:54.505" v="2054" actId="14100"/>
          <ac:spMkLst>
            <pc:docMk/>
            <pc:sldMk cId="3715158938" sldId="360"/>
            <ac:spMk id="7" creationId="{8AD48B1B-B44A-C07D-DA71-B29C32CA1250}"/>
          </ac:spMkLst>
        </pc:spChg>
        <pc:spChg chg="mod">
          <ac:chgData name="用 共" userId="674416862f0b68f3" providerId="LiveId" clId="{9F164BA5-2C6E-4E0E-B8CB-B8589EA3CDA2}" dt="2022-10-27T15:08:43.054" v="2043" actId="13926"/>
          <ac:spMkLst>
            <pc:docMk/>
            <pc:sldMk cId="3715158938" sldId="360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2493627072" sldId="361"/>
        </pc:sldMkLst>
        <pc:spChg chg="mod">
          <ac:chgData name="用 共" userId="674416862f0b68f3" providerId="LiveId" clId="{9F164BA5-2C6E-4E0E-B8CB-B8589EA3CDA2}" dt="2022-10-27T15:09:43.610" v="2084" actId="20577"/>
          <ac:spMkLst>
            <pc:docMk/>
            <pc:sldMk cId="2493627072" sldId="361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09:41.943" v="2083" actId="14100"/>
          <ac:spMkLst>
            <pc:docMk/>
            <pc:sldMk cId="2493627072" sldId="361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09:18.748" v="2061" actId="13926"/>
          <ac:spMkLst>
            <pc:docMk/>
            <pc:sldMk cId="2493627072" sldId="361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847562119" sldId="361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19098636" sldId="362"/>
        </pc:sldMkLst>
        <pc:spChg chg="mod">
          <ac:chgData name="用 共" userId="674416862f0b68f3" providerId="LiveId" clId="{9F164BA5-2C6E-4E0E-B8CB-B8589EA3CDA2}" dt="2022-10-27T15:10:29.267" v="2092" actId="20577"/>
          <ac:spMkLst>
            <pc:docMk/>
            <pc:sldMk cId="319098636" sldId="36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23.548" v="2086" actId="20577"/>
          <ac:spMkLst>
            <pc:docMk/>
            <pc:sldMk cId="319098636" sldId="36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850499327" sldId="362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17842842" sldId="363"/>
        </pc:sldMkLst>
        <pc:spChg chg="mod">
          <ac:chgData name="用 共" userId="674416862f0b68f3" providerId="LiveId" clId="{9F164BA5-2C6E-4E0E-B8CB-B8589EA3CDA2}" dt="2022-10-27T15:10:38.456" v="2095" actId="20577"/>
          <ac:spMkLst>
            <pc:docMk/>
            <pc:sldMk cId="117842842" sldId="36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35.299" v="2093" actId="20577"/>
          <ac:spMkLst>
            <pc:docMk/>
            <pc:sldMk cId="117842842" sldId="363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49986595" sldId="363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563042185" sldId="364"/>
        </pc:sldMkLst>
        <pc:spChg chg="mod">
          <ac:chgData name="用 共" userId="674416862f0b68f3" providerId="LiveId" clId="{9F164BA5-2C6E-4E0E-B8CB-B8589EA3CDA2}" dt="2022-10-27T15:10:43.134" v="2097" actId="20577"/>
          <ac:spMkLst>
            <pc:docMk/>
            <pc:sldMk cId="1563042185" sldId="36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45.119" v="2098" actId="20577"/>
          <ac:spMkLst>
            <pc:docMk/>
            <pc:sldMk cId="1563042185" sldId="364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683704783" sldId="36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64972900" sldId="365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081257313" sldId="365"/>
        </pc:sldMkLst>
        <pc:spChg chg="mod">
          <ac:chgData name="用 共" userId="674416862f0b68f3" providerId="LiveId" clId="{9F164BA5-2C6E-4E0E-B8CB-B8589EA3CDA2}" dt="2022-10-27T15:12:44.806" v="2110" actId="20577"/>
          <ac:spMkLst>
            <pc:docMk/>
            <pc:sldMk cId="3081257313" sldId="36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2.951" v="2108" actId="20577"/>
          <ac:spMkLst>
            <pc:docMk/>
            <pc:sldMk cId="3081257313" sldId="36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809434379" sldId="366"/>
        </pc:sldMkLst>
        <pc:spChg chg="mod">
          <ac:chgData name="用 共" userId="674416862f0b68f3" providerId="LiveId" clId="{9F164BA5-2C6E-4E0E-B8CB-B8589EA3CDA2}" dt="2022-10-27T15:12:49.961" v="2114" actId="20577"/>
          <ac:spMkLst>
            <pc:docMk/>
            <pc:sldMk cId="809434379" sldId="36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8.090" v="2112" actId="20577"/>
          <ac:spMkLst>
            <pc:docMk/>
            <pc:sldMk cId="809434379" sldId="366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87764975" sldId="36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022701913" sldId="367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70173384" sldId="367"/>
        </pc:sldMkLst>
        <pc:spChg chg="mod">
          <ac:chgData name="用 共" userId="674416862f0b68f3" providerId="LiveId" clId="{9F164BA5-2C6E-4E0E-B8CB-B8589EA3CDA2}" dt="2022-10-27T15:12:53.990" v="2116" actId="20577"/>
          <ac:spMkLst>
            <pc:docMk/>
            <pc:sldMk cId="2270173384" sldId="36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0.262" v="2118" actId="20577"/>
          <ac:spMkLst>
            <pc:docMk/>
            <pc:sldMk cId="2270173384" sldId="367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05308100" sldId="368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82055793" sldId="368"/>
        </pc:sldMkLst>
        <pc:spChg chg="mod">
          <ac:chgData name="用 共" userId="674416862f0b68f3" providerId="LiveId" clId="{9F164BA5-2C6E-4E0E-B8CB-B8589EA3CDA2}" dt="2022-10-27T15:13:12.413" v="2125" actId="20577"/>
          <ac:spMkLst>
            <pc:docMk/>
            <pc:sldMk cId="3982055793" sldId="36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8.740" v="2123" actId="20577"/>
          <ac:spMkLst>
            <pc:docMk/>
            <pc:sldMk cId="3982055793" sldId="36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51687085" sldId="369"/>
        </pc:sldMkLst>
        <pc:spChg chg="mod">
          <ac:chgData name="用 共" userId="674416862f0b68f3" providerId="LiveId" clId="{9F164BA5-2C6E-4E0E-B8CB-B8589EA3CDA2}" dt="2022-10-27T15:13:17.562" v="2129" actId="20577"/>
          <ac:spMkLst>
            <pc:docMk/>
            <pc:sldMk cId="2451687085" sldId="36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15.522" v="2127" actId="20577"/>
          <ac:spMkLst>
            <pc:docMk/>
            <pc:sldMk cId="2451687085" sldId="369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82294945" sldId="36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4686422" sldId="370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824080301" sldId="370"/>
        </pc:sldMkLst>
        <pc:spChg chg="mod">
          <ac:chgData name="用 共" userId="674416862f0b68f3" providerId="LiveId" clId="{9F164BA5-2C6E-4E0E-B8CB-B8589EA3CDA2}" dt="2022-10-27T15:13:24.689" v="2131" actId="20577"/>
          <ac:spMkLst>
            <pc:docMk/>
            <pc:sldMk cId="1824080301" sldId="37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26.756" v="2133" actId="20577"/>
          <ac:spMkLst>
            <pc:docMk/>
            <pc:sldMk cId="1824080301" sldId="37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01988018" sldId="371"/>
        </pc:sldMkLst>
        <pc:spChg chg="mod">
          <ac:chgData name="用 共" userId="674416862f0b68f3" providerId="LiveId" clId="{9F164BA5-2C6E-4E0E-B8CB-B8589EA3CDA2}" dt="2022-10-27T15:13:41.618" v="2138" actId="20577"/>
          <ac:spMkLst>
            <pc:docMk/>
            <pc:sldMk cId="2201988018" sldId="37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39.498" v="2136" actId="20577"/>
          <ac:spMkLst>
            <pc:docMk/>
            <pc:sldMk cId="2201988018" sldId="371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17782556" sldId="37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977565056" sldId="372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207429075" sldId="372"/>
        </pc:sldMkLst>
        <pc:spChg chg="mod">
          <ac:chgData name="用 共" userId="674416862f0b68f3" providerId="LiveId" clId="{9F164BA5-2C6E-4E0E-B8CB-B8589EA3CDA2}" dt="2022-10-27T15:13:48.676" v="2142" actId="20577"/>
          <ac:spMkLst>
            <pc:docMk/>
            <pc:sldMk cId="3207429075" sldId="37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45.938" v="2140" actId="20577"/>
          <ac:spMkLst>
            <pc:docMk/>
            <pc:sldMk cId="3207429075" sldId="37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11065151" sldId="373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76956528" sldId="373"/>
        </pc:sldMkLst>
        <pc:spChg chg="mod">
          <ac:chgData name="用 共" userId="674416862f0b68f3" providerId="LiveId" clId="{9F164BA5-2C6E-4E0E-B8CB-B8589EA3CDA2}" dt="2022-10-27T15:13:54.516" v="2146" actId="20577"/>
          <ac:spMkLst>
            <pc:docMk/>
            <pc:sldMk cId="2676956528" sldId="37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2.575" v="2144" actId="20577"/>
          <ac:spMkLst>
            <pc:docMk/>
            <pc:sldMk cId="2676956528" sldId="37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68974068" sldId="374"/>
        </pc:sldMkLst>
        <pc:spChg chg="mod">
          <ac:chgData name="用 共" userId="674416862f0b68f3" providerId="LiveId" clId="{9F164BA5-2C6E-4E0E-B8CB-B8589EA3CDA2}" dt="2022-10-27T15:14:01.643" v="2151" actId="20577"/>
          <ac:spMkLst>
            <pc:docMk/>
            <pc:sldMk cId="2668974068" sldId="37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8.872" v="2149" actId="20577"/>
          <ac:spMkLst>
            <pc:docMk/>
            <pc:sldMk cId="2668974068" sldId="37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141744029" sldId="375"/>
        </pc:sldMkLst>
        <pc:spChg chg="mod">
          <ac:chgData name="用 共" userId="674416862f0b68f3" providerId="LiveId" clId="{9F164BA5-2C6E-4E0E-B8CB-B8589EA3CDA2}" dt="2022-10-27T15:14:09.243" v="2155" actId="20577"/>
          <ac:spMkLst>
            <pc:docMk/>
            <pc:sldMk cId="2141744029" sldId="37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06.629" v="2153" actId="20577"/>
          <ac:spMkLst>
            <pc:docMk/>
            <pc:sldMk cId="2141744029" sldId="37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32928685" sldId="376"/>
        </pc:sldMkLst>
        <pc:spChg chg="mod">
          <ac:chgData name="用 共" userId="674416862f0b68f3" providerId="LiveId" clId="{9F164BA5-2C6E-4E0E-B8CB-B8589EA3CDA2}" dt="2022-10-27T15:14:23.125" v="2163" actId="20577"/>
          <ac:spMkLst>
            <pc:docMk/>
            <pc:sldMk cId="3932928685" sldId="37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14.965" v="2157" actId="20577"/>
          <ac:spMkLst>
            <pc:docMk/>
            <pc:sldMk cId="3932928685" sldId="376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69500793" sldId="377"/>
        </pc:sldMkLst>
        <pc:spChg chg="mod">
          <ac:chgData name="用 共" userId="674416862f0b68f3" providerId="LiveId" clId="{9F164BA5-2C6E-4E0E-B8CB-B8589EA3CDA2}" dt="2022-10-27T15:15:09.645" v="2168" actId="20577"/>
          <ac:spMkLst>
            <pc:docMk/>
            <pc:sldMk cId="2469500793" sldId="37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07.610" v="2166" actId="20577"/>
          <ac:spMkLst>
            <pc:docMk/>
            <pc:sldMk cId="2469500793" sldId="377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126688808" sldId="378"/>
        </pc:sldMkLst>
        <pc:spChg chg="mod">
          <ac:chgData name="用 共" userId="674416862f0b68f3" providerId="LiveId" clId="{9F164BA5-2C6E-4E0E-B8CB-B8589EA3CDA2}" dt="2022-10-27T15:15:14.948" v="2172" actId="20577"/>
          <ac:spMkLst>
            <pc:docMk/>
            <pc:sldMk cId="3126688808" sldId="37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13.183" v="2170" actId="20577"/>
          <ac:spMkLst>
            <pc:docMk/>
            <pc:sldMk cId="3126688808" sldId="37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464850738" sldId="379"/>
        </pc:sldMkLst>
        <pc:spChg chg="mod">
          <ac:chgData name="用 共" userId="674416862f0b68f3" providerId="LiveId" clId="{9F164BA5-2C6E-4E0E-B8CB-B8589EA3CDA2}" dt="2022-10-27T15:15:17.805" v="2174" actId="20577"/>
          <ac:spMkLst>
            <pc:docMk/>
            <pc:sldMk cId="3464850738" sldId="37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0.108" v="2176" actId="20577"/>
          <ac:spMkLst>
            <pc:docMk/>
            <pc:sldMk cId="3464850738" sldId="379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072779876" sldId="380"/>
        </pc:sldMkLst>
        <pc:spChg chg="mod">
          <ac:chgData name="用 共" userId="674416862f0b68f3" providerId="LiveId" clId="{9F164BA5-2C6E-4E0E-B8CB-B8589EA3CDA2}" dt="2022-10-27T15:15:26.262" v="2181" actId="20577"/>
          <ac:spMkLst>
            <pc:docMk/>
            <pc:sldMk cId="1072779876" sldId="38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3.994" v="2179" actId="20577"/>
          <ac:spMkLst>
            <pc:docMk/>
            <pc:sldMk cId="1072779876" sldId="38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294520450" sldId="381"/>
        </pc:sldMkLst>
        <pc:spChg chg="mod">
          <ac:chgData name="用 共" userId="674416862f0b68f3" providerId="LiveId" clId="{9F164BA5-2C6E-4E0E-B8CB-B8589EA3CDA2}" dt="2022-10-27T15:15:33.089" v="2185" actId="20577"/>
          <ac:spMkLst>
            <pc:docMk/>
            <pc:sldMk cId="4294520450" sldId="38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1.520" v="2183" actId="20577"/>
          <ac:spMkLst>
            <pc:docMk/>
            <pc:sldMk cId="4294520450" sldId="381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576219155" sldId="382"/>
        </pc:sldMkLst>
        <pc:spChg chg="mod">
          <ac:chgData name="用 共" userId="674416862f0b68f3" providerId="LiveId" clId="{9F164BA5-2C6E-4E0E-B8CB-B8589EA3CDA2}" dt="2022-10-27T15:15:38.726" v="2189" actId="20577"/>
          <ac:spMkLst>
            <pc:docMk/>
            <pc:sldMk cId="2576219155" sldId="38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6.974" v="2187" actId="20577"/>
          <ac:spMkLst>
            <pc:docMk/>
            <pc:sldMk cId="2576219155" sldId="382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03841099" sldId="383"/>
        </pc:sldMkLst>
        <pc:spChg chg="mod">
          <ac:chgData name="用 共" userId="674416862f0b68f3" providerId="LiveId" clId="{9F164BA5-2C6E-4E0E-B8CB-B8589EA3CDA2}" dt="2022-10-27T15:15:53.837" v="2198" actId="20577"/>
          <ac:spMkLst>
            <pc:docMk/>
            <pc:sldMk cId="4003841099" sldId="38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2.145" v="2196" actId="20577"/>
          <ac:spMkLst>
            <pc:docMk/>
            <pc:sldMk cId="4003841099" sldId="38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180278556" sldId="384"/>
        </pc:sldMkLst>
        <pc:spChg chg="mod">
          <ac:chgData name="用 共" userId="674416862f0b68f3" providerId="LiveId" clId="{9F164BA5-2C6E-4E0E-B8CB-B8589EA3CDA2}" dt="2022-10-27T15:15:59.189" v="2202" actId="20577"/>
          <ac:spMkLst>
            <pc:docMk/>
            <pc:sldMk cId="1180278556" sldId="38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7.231" v="2200" actId="20577"/>
          <ac:spMkLst>
            <pc:docMk/>
            <pc:sldMk cId="1180278556" sldId="38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67958104" sldId="385"/>
        </pc:sldMkLst>
        <pc:spChg chg="mod">
          <ac:chgData name="用 共" userId="674416862f0b68f3" providerId="LiveId" clId="{9F164BA5-2C6E-4E0E-B8CB-B8589EA3CDA2}" dt="2022-10-27T15:16:10.854" v="2208" actId="20577"/>
          <ac:spMkLst>
            <pc:docMk/>
            <pc:sldMk cId="4067958104" sldId="38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04.686" v="2206" actId="14100"/>
          <ac:spMkLst>
            <pc:docMk/>
            <pc:sldMk cId="4067958104" sldId="385"/>
            <ac:spMk id="6" creationId="{7FC67F7E-4133-85C9-7977-A3AEDB15C944}"/>
          </ac:spMkLst>
        </pc:spChg>
      </pc:sldChg>
      <pc:sldChg chg="addSp delSp modSp add mod modShow">
        <pc:chgData name="用 共" userId="674416862f0b68f3" providerId="LiveId" clId="{9F164BA5-2C6E-4E0E-B8CB-B8589EA3CDA2}" dt="2022-10-27T15:20:05.346" v="2284" actId="729"/>
        <pc:sldMkLst>
          <pc:docMk/>
          <pc:sldMk cId="2149742574" sldId="386"/>
        </pc:sldMkLst>
        <pc:spChg chg="mod">
          <ac:chgData name="用 共" userId="674416862f0b68f3" providerId="LiveId" clId="{9F164BA5-2C6E-4E0E-B8CB-B8589EA3CDA2}" dt="2022-10-27T15:16:22.326" v="2213" actId="20577"/>
          <ac:spMkLst>
            <pc:docMk/>
            <pc:sldMk cId="2149742574" sldId="386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19.818" v="2210" actId="478"/>
          <ac:spMkLst>
            <pc:docMk/>
            <pc:sldMk cId="2149742574" sldId="386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0.042" v="2211"/>
          <ac:spMkLst>
            <pc:docMk/>
            <pc:sldMk cId="2149742574" sldId="386"/>
            <ac:spMk id="7" creationId="{F8FBA158-F985-22DB-4E74-00CB0DDE6361}"/>
          </ac:spMkLst>
        </pc:spChg>
      </pc:sldChg>
      <pc:sldChg chg="addSp delSp modSp add mod replId modShow">
        <pc:chgData name="用 共" userId="674416862f0b68f3" providerId="LiveId" clId="{9F164BA5-2C6E-4E0E-B8CB-B8589EA3CDA2}" dt="2022-10-27T15:20:05.346" v="2284" actId="729"/>
        <pc:sldMkLst>
          <pc:docMk/>
          <pc:sldMk cId="33439983" sldId="387"/>
        </pc:sldMkLst>
        <pc:spChg chg="mod">
          <ac:chgData name="用 共" userId="674416862f0b68f3" providerId="LiveId" clId="{9F164BA5-2C6E-4E0E-B8CB-B8589EA3CDA2}" dt="2022-10-27T15:16:30.541" v="2218" actId="20577"/>
          <ac:spMkLst>
            <pc:docMk/>
            <pc:sldMk cId="33439983" sldId="38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26.205" v="2214" actId="478"/>
          <ac:spMkLst>
            <pc:docMk/>
            <pc:sldMk cId="33439983" sldId="387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6.496" v="2215"/>
          <ac:spMkLst>
            <pc:docMk/>
            <pc:sldMk cId="33439983" sldId="387"/>
            <ac:spMk id="8" creationId="{97117527-4E06-37C7-435F-94A21CF01275}"/>
          </ac:spMkLst>
        </pc:spChg>
      </pc:sldChg>
      <pc:sldChg chg="modSp add mod replId modShow">
        <pc:chgData name="用 共" userId="674416862f0b68f3" providerId="LiveId" clId="{9F164BA5-2C6E-4E0E-B8CB-B8589EA3CDA2}" dt="2022-10-27T15:20:05.346" v="2284" actId="729"/>
        <pc:sldMkLst>
          <pc:docMk/>
          <pc:sldMk cId="1766074883" sldId="388"/>
        </pc:sldMkLst>
        <pc:spChg chg="mod">
          <ac:chgData name="用 共" userId="674416862f0b68f3" providerId="LiveId" clId="{9F164BA5-2C6E-4E0E-B8CB-B8589EA3CDA2}" dt="2022-10-27T15:16:43.526" v="2223" actId="20577"/>
          <ac:spMkLst>
            <pc:docMk/>
            <pc:sldMk cId="1766074883" sldId="38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40.785" v="2220" actId="20577"/>
          <ac:spMkLst>
            <pc:docMk/>
            <pc:sldMk cId="1766074883" sldId="388"/>
            <ac:spMk id="6" creationId="{7FC67F7E-4133-85C9-7977-A3AEDB15C944}"/>
          </ac:spMkLst>
        </pc:spChg>
      </pc:sldChg>
      <pc:sldChg chg="delSp modSp add mod modShow">
        <pc:chgData name="用 共" userId="674416862f0b68f3" providerId="LiveId" clId="{9F164BA5-2C6E-4E0E-B8CB-B8589EA3CDA2}" dt="2022-10-27T15:20:05.346" v="2284" actId="729"/>
        <pc:sldMkLst>
          <pc:docMk/>
          <pc:sldMk cId="3914122495" sldId="389"/>
        </pc:sldMkLst>
        <pc:spChg chg="mod">
          <ac:chgData name="用 共" userId="674416862f0b68f3" providerId="LiveId" clId="{9F164BA5-2C6E-4E0E-B8CB-B8589EA3CDA2}" dt="2022-10-27T15:16:55.120" v="2228" actId="20577"/>
          <ac:spMkLst>
            <pc:docMk/>
            <pc:sldMk cId="3914122495" sldId="389"/>
            <ac:spMk id="5" creationId="{B85F2456-E51B-097C-BFD4-55CC97DE8AE2}"/>
          </ac:spMkLst>
        </pc:spChg>
        <pc:spChg chg="mod">
          <ac:chgData name="用 共" userId="674416862f0b68f3" providerId="LiveId" clId="{9F164BA5-2C6E-4E0E-B8CB-B8589EA3CDA2}" dt="2022-10-27T15:17:21.177" v="2256" actId="1076"/>
          <ac:spMkLst>
            <pc:docMk/>
            <pc:sldMk cId="3914122495" sldId="389"/>
            <ac:spMk id="7" creationId="{8AD48B1B-B44A-C07D-DA71-B29C32CA1250}"/>
          </ac:spMkLst>
        </pc:spChg>
        <pc:spChg chg="del">
          <ac:chgData name="用 共" userId="674416862f0b68f3" providerId="LiveId" clId="{9F164BA5-2C6E-4E0E-B8CB-B8589EA3CDA2}" dt="2022-10-27T15:17:22.776" v="2257" actId="478"/>
          <ac:spMkLst>
            <pc:docMk/>
            <pc:sldMk cId="3914122495" sldId="389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17:57.498" v="2259" actId="13926"/>
          <ac:spMkLst>
            <pc:docMk/>
            <pc:sldMk cId="3914122495" sldId="389"/>
            <ac:spMk id="9" creationId="{C6401F2D-3CB5-3E47-36F8-661D4672A0FE}"/>
          </ac:spMkLst>
        </pc:spChg>
      </pc:sldChg>
      <pc:sldChg chg="addSp modSp add mod modShow">
        <pc:chgData name="用 共" userId="674416862f0b68f3" providerId="LiveId" clId="{9F164BA5-2C6E-4E0E-B8CB-B8589EA3CDA2}" dt="2022-10-27T15:20:05.346" v="2284" actId="729"/>
        <pc:sldMkLst>
          <pc:docMk/>
          <pc:sldMk cId="2085333736" sldId="390"/>
        </pc:sldMkLst>
        <pc:spChg chg="add mod">
          <ac:chgData name="用 共" userId="674416862f0b68f3" providerId="LiveId" clId="{9F164BA5-2C6E-4E0E-B8CB-B8589EA3CDA2}" dt="2022-10-27T15:18:18.671" v="2280" actId="14100"/>
          <ac:spMkLst>
            <pc:docMk/>
            <pc:sldMk cId="2085333736" sldId="390"/>
            <ac:spMk id="8" creationId="{4B457282-9B2B-A9CD-040A-CB2B8915675C}"/>
          </ac:spMkLst>
        </pc:spChg>
        <pc:spChg chg="mod">
          <ac:chgData name="用 共" userId="674416862f0b68f3" providerId="LiveId" clId="{9F164BA5-2C6E-4E0E-B8CB-B8589EA3CDA2}" dt="2022-10-27T15:18:27.438" v="2282" actId="13926"/>
          <ac:spMkLst>
            <pc:docMk/>
            <pc:sldMk cId="2085333736" sldId="390"/>
            <ac:spMk id="9" creationId="{C6401F2D-3CB5-3E47-36F8-661D4672A0FE}"/>
          </ac:spMkLst>
        </pc:spChg>
      </pc:sldChg>
      <pc:sldChg chg="add ord">
        <pc:chgData name="用 共" userId="674416862f0b68f3" providerId="LiveId" clId="{9F164BA5-2C6E-4E0E-B8CB-B8589EA3CDA2}" dt="2022-10-27T17:27:26.352" v="3995"/>
        <pc:sldMkLst>
          <pc:docMk/>
          <pc:sldMk cId="1854928363" sldId="391"/>
        </pc:sldMkLst>
      </pc:sldChg>
      <pc:sldChg chg="addSp modSp new mod modAnim">
        <pc:chgData name="用 共" userId="674416862f0b68f3" providerId="LiveId" clId="{9F164BA5-2C6E-4E0E-B8CB-B8589EA3CDA2}" dt="2022-10-27T16:32:24.824" v="3119"/>
        <pc:sldMkLst>
          <pc:docMk/>
          <pc:sldMk cId="1542173634" sldId="392"/>
        </pc:sldMkLst>
        <pc:spChg chg="mod">
          <ac:chgData name="用 共" userId="674416862f0b68f3" providerId="LiveId" clId="{9F164BA5-2C6E-4E0E-B8CB-B8589EA3CDA2}" dt="2022-10-27T15:28:08.067" v="2321" actId="20577"/>
          <ac:spMkLst>
            <pc:docMk/>
            <pc:sldMk cId="1542173634" sldId="392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5:29:19.154" v="2351" actId="207"/>
          <ac:spMkLst>
            <pc:docMk/>
            <pc:sldMk cId="1542173634" sldId="392"/>
            <ac:spMk id="3" creationId="{9EDD688D-74AF-78BC-C49C-4E04EED270EE}"/>
          </ac:spMkLst>
        </pc:spChg>
        <pc:spChg chg="add mod ord">
          <ac:chgData name="用 共" userId="674416862f0b68f3" providerId="LiveId" clId="{9F164BA5-2C6E-4E0E-B8CB-B8589EA3CDA2}" dt="2022-10-27T15:28:13.173" v="2324" actId="14100"/>
          <ac:spMkLst>
            <pc:docMk/>
            <pc:sldMk cId="1542173634" sldId="392"/>
            <ac:spMk id="4" creationId="{2DC485C8-6C23-0C63-9104-9ACB8C2FB7A4}"/>
          </ac:spMkLst>
        </pc:spChg>
        <pc:spChg chg="add mod">
          <ac:chgData name="用 共" userId="674416862f0b68f3" providerId="LiveId" clId="{9F164BA5-2C6E-4E0E-B8CB-B8589EA3CDA2}" dt="2022-10-27T15:34:53.288" v="2431" actId="404"/>
          <ac:spMkLst>
            <pc:docMk/>
            <pc:sldMk cId="1542173634" sldId="392"/>
            <ac:spMk id="5" creationId="{9185DC29-F1A1-C37C-CE73-5E1AFB904C82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6" creationId="{D8B05E7D-DD04-5954-4FC5-64F990BF210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7" creationId="{A5751224-6D44-D303-D2F8-64B1B126CD9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8" creationId="{32A03322-5F80-2918-3902-38859CB9F220}"/>
          </ac:spMkLst>
        </pc:spChg>
        <pc:spChg chg="add mod">
          <ac:chgData name="用 共" userId="674416862f0b68f3" providerId="LiveId" clId="{9F164BA5-2C6E-4E0E-B8CB-B8589EA3CDA2}" dt="2022-10-27T15:35:02.160" v="2446" actId="14100"/>
          <ac:spMkLst>
            <pc:docMk/>
            <pc:sldMk cId="1542173634" sldId="392"/>
            <ac:spMk id="15" creationId="{721A3ADD-9B64-9AFA-C262-1E47845D4757}"/>
          </ac:spMkLst>
        </pc:spChg>
        <pc:spChg chg="add mod">
          <ac:chgData name="用 共" userId="674416862f0b68f3" providerId="LiveId" clId="{9F164BA5-2C6E-4E0E-B8CB-B8589EA3CDA2}" dt="2022-10-27T16:11:38.409" v="2922" actId="14100"/>
          <ac:spMkLst>
            <pc:docMk/>
            <pc:sldMk cId="1542173634" sldId="392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20:14.810" v="2965" actId="14100"/>
          <ac:spMkLst>
            <pc:docMk/>
            <pc:sldMk cId="1542173634" sldId="392"/>
            <ac:spMk id="17" creationId="{E590BBC2-3BAD-FAE2-075D-1721C807FC34}"/>
          </ac:spMkLst>
        </pc:spChg>
        <pc:spChg chg="add mod">
          <ac:chgData name="用 共" userId="674416862f0b68f3" providerId="LiveId" clId="{9F164BA5-2C6E-4E0E-B8CB-B8589EA3CDA2}" dt="2022-10-27T16:32:04.797" v="3118" actId="1076"/>
          <ac:spMkLst>
            <pc:docMk/>
            <pc:sldMk cId="1542173634" sldId="392"/>
            <ac:spMk id="18" creationId="{AA983A60-CDCA-1CF3-C86E-DA55B34991AE}"/>
          </ac:spMkLst>
        </pc:sp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9" creationId="{1CA7316F-9F12-4ED1-F266-FBA54CB92052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0" creationId="{4F3F1A6D-E758-ACA4-FE6D-523E22CB7A2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1" creationId="{3793407F-14B7-86B4-760C-285658B340AA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2" creationId="{3EC0CC21-BF3D-09CF-7E72-B281B1BD35F0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3" creationId="{77CA2938-D603-A237-744B-998381A37BD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4" creationId="{62D3B7F4-B344-A078-BEC5-BA764C724EA7}"/>
          </ac:cxnSpMkLst>
        </pc:cxnChg>
      </pc:sldChg>
      <pc:sldChg chg="addSp delSp modSp add mod modAnim">
        <pc:chgData name="用 共" userId="674416862f0b68f3" providerId="LiveId" clId="{9F164BA5-2C6E-4E0E-B8CB-B8589EA3CDA2}" dt="2022-10-27T16:32:46.509" v="3121"/>
        <pc:sldMkLst>
          <pc:docMk/>
          <pc:sldMk cId="1555126554" sldId="393"/>
        </pc:sldMkLst>
        <pc:spChg chg="mod">
          <ac:chgData name="用 共" userId="674416862f0b68f3" providerId="LiveId" clId="{9F164BA5-2C6E-4E0E-B8CB-B8589EA3CDA2}" dt="2022-10-27T15:56:34.301" v="2491" actId="20577"/>
          <ac:spMkLst>
            <pc:docMk/>
            <pc:sldMk cId="1555126554" sldId="393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6:08:09.419" v="2692" actId="20577"/>
          <ac:spMkLst>
            <pc:docMk/>
            <pc:sldMk cId="1555126554" sldId="393"/>
            <ac:spMk id="3" creationId="{9EDD688D-74AF-78BC-C49C-4E04EED270EE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5" creationId="{9185DC29-F1A1-C37C-CE73-5E1AFB904C82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6" creationId="{D8B05E7D-DD04-5954-4FC5-64F990BF210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7" creationId="{A5751224-6D44-D303-D2F8-64B1B126CD9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8" creationId="{32A03322-5F80-2918-3902-38859CB9F220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5" creationId="{721A3ADD-9B64-9AFA-C262-1E47845D4757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08:20.211" v="2712" actId="20577"/>
          <ac:spMkLst>
            <pc:docMk/>
            <pc:sldMk cId="1555126554" sldId="393"/>
            <ac:spMk id="17" creationId="{C1828FAF-982D-87F1-EED2-6D11B010BAC9}"/>
          </ac:spMkLst>
        </pc:spChg>
        <pc:spChg chg="add mod">
          <ac:chgData name="用 共" userId="674416862f0b68f3" providerId="LiveId" clId="{9F164BA5-2C6E-4E0E-B8CB-B8589EA3CDA2}" dt="2022-10-27T16:09:15.531" v="2777" actId="1076"/>
          <ac:spMkLst>
            <pc:docMk/>
            <pc:sldMk cId="1555126554" sldId="393"/>
            <ac:spMk id="18" creationId="{19D8BC15-07B4-9E86-5741-B684E69BA966}"/>
          </ac:spMkLst>
        </pc:spChg>
        <pc:spChg chg="add mod">
          <ac:chgData name="用 共" userId="674416862f0b68f3" providerId="LiveId" clId="{9F164BA5-2C6E-4E0E-B8CB-B8589EA3CDA2}" dt="2022-10-27T16:09:25.014" v="2782" actId="1076"/>
          <ac:spMkLst>
            <pc:docMk/>
            <pc:sldMk cId="1555126554" sldId="393"/>
            <ac:spMk id="19" creationId="{6C670F68-8065-9EEA-2E05-54D5A2825601}"/>
          </ac:spMkLst>
        </pc:spChg>
        <pc:spChg chg="add mod">
          <ac:chgData name="用 共" userId="674416862f0b68f3" providerId="LiveId" clId="{9F164BA5-2C6E-4E0E-B8CB-B8589EA3CDA2}" dt="2022-10-27T16:10:09.400" v="2837" actId="1076"/>
          <ac:spMkLst>
            <pc:docMk/>
            <pc:sldMk cId="1555126554" sldId="393"/>
            <ac:spMk id="20" creationId="{BCABB14C-0C4E-45D4-CC74-43DFC96904EF}"/>
          </ac:spMkLst>
        </pc:spChg>
        <pc:spChg chg="add mod">
          <ac:chgData name="用 共" userId="674416862f0b68f3" providerId="LiveId" clId="{9F164BA5-2C6E-4E0E-B8CB-B8589EA3CDA2}" dt="2022-10-27T16:11:11.359" v="2909" actId="1076"/>
          <ac:spMkLst>
            <pc:docMk/>
            <pc:sldMk cId="1555126554" sldId="393"/>
            <ac:spMk id="21" creationId="{D37E64EF-808F-198A-301A-A8657C767A41}"/>
          </ac:spMkLst>
        </pc:spChg>
        <pc:spChg chg="add mod">
          <ac:chgData name="用 共" userId="674416862f0b68f3" providerId="LiveId" clId="{9F164BA5-2C6E-4E0E-B8CB-B8589EA3CDA2}" dt="2022-10-27T16:11:14.971" v="2910" actId="1076"/>
          <ac:spMkLst>
            <pc:docMk/>
            <pc:sldMk cId="1555126554" sldId="393"/>
            <ac:spMk id="22" creationId="{29292D27-AAF5-D08C-CEFC-AF4ED17D0A84}"/>
          </ac:spMkLst>
        </pc:sp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9" creationId="{1CA7316F-9F12-4ED1-F266-FBA54CB92052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0" creationId="{4F3F1A6D-E758-ACA4-FE6D-523E22CB7A2E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1" creationId="{3793407F-14B7-86B4-760C-285658B340AA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2" creationId="{3EC0CC21-BF3D-09CF-7E72-B281B1BD35F0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3" creationId="{77CA2938-D603-A237-744B-998381A37BDE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4" creationId="{62D3B7F4-B344-A078-BEC5-BA764C724EA7}"/>
          </ac:cxnSpMkLst>
        </pc:cxnChg>
      </pc:sldChg>
      <pc:sldChg chg="addSp modSp add mod modAnim">
        <pc:chgData name="用 共" userId="674416862f0b68f3" providerId="LiveId" clId="{9F164BA5-2C6E-4E0E-B8CB-B8589EA3CDA2}" dt="2022-10-27T16:35:27.016" v="3126"/>
        <pc:sldMkLst>
          <pc:docMk/>
          <pc:sldMk cId="3966408191" sldId="394"/>
        </pc:sldMkLst>
        <pc:picChg chg="add mod">
          <ac:chgData name="用 共" userId="674416862f0b68f3" providerId="LiveId" clId="{9F164BA5-2C6E-4E0E-B8CB-B8589EA3CDA2}" dt="2022-10-27T16:35:17.272" v="3125" actId="1076"/>
          <ac:picMkLst>
            <pc:docMk/>
            <pc:sldMk cId="3966408191" sldId="394"/>
            <ac:picMk id="6" creationId="{8A2AFD6B-688D-BF9F-4B73-69A0FEFD2E42}"/>
          </ac:picMkLst>
        </pc:picChg>
      </pc:sldChg>
      <pc:sldChg chg="addSp delSp modSp add del mod delAnim modAnim">
        <pc:chgData name="用 共" userId="674416862f0b68f3" providerId="LiveId" clId="{9F164BA5-2C6E-4E0E-B8CB-B8589EA3CDA2}" dt="2022-10-27T16:59:00.977" v="3606" actId="20577"/>
        <pc:sldMkLst>
          <pc:docMk/>
          <pc:sldMk cId="2586756289" sldId="395"/>
        </pc:sldMkLst>
        <pc:spChg chg="mod">
          <ac:chgData name="用 共" userId="674416862f0b68f3" providerId="LiveId" clId="{9F164BA5-2C6E-4E0E-B8CB-B8589EA3CDA2}" dt="2022-10-27T16:59:00.977" v="3606" actId="20577"/>
          <ac:spMkLst>
            <pc:docMk/>
            <pc:sldMk cId="2586756289" sldId="395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6:49:59.901" v="3510" actId="14100"/>
          <ac:spMkLst>
            <pc:docMk/>
            <pc:sldMk cId="2586756289" sldId="395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41:14.299" v="3156" actId="14100"/>
          <ac:spMkLst>
            <pc:docMk/>
            <pc:sldMk cId="2586756289" sldId="395"/>
            <ac:spMk id="4" creationId="{2FF2DC80-3F27-87A8-2E39-16F0AC6853CC}"/>
          </ac:spMkLst>
        </pc:spChg>
        <pc:spChg chg="add mod">
          <ac:chgData name="用 共" userId="674416862f0b68f3" providerId="LiveId" clId="{9F164BA5-2C6E-4E0E-B8CB-B8589EA3CDA2}" dt="2022-10-27T16:50:02.315" v="3511" actId="1076"/>
          <ac:spMkLst>
            <pc:docMk/>
            <pc:sldMk cId="2586756289" sldId="395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0:35.613" v="3516" actId="478"/>
          <ac:spMkLst>
            <pc:docMk/>
            <pc:sldMk cId="2586756289" sldId="395"/>
            <ac:spMk id="6" creationId="{6F032C3E-FEC5-6FF4-7BB3-8AD699825719}"/>
          </ac:spMkLst>
        </pc:spChg>
        <pc:spChg chg="del mod">
          <ac:chgData name="用 共" userId="674416862f0b68f3" providerId="LiveId" clId="{9F164BA5-2C6E-4E0E-B8CB-B8589EA3CDA2}" dt="2022-10-27T16:44:49.619" v="3214" actId="478"/>
          <ac:spMkLst>
            <pc:docMk/>
            <pc:sldMk cId="2586756289" sldId="395"/>
            <ac:spMk id="8" creationId="{2A546FDA-C417-5CD9-B167-680F4F7B1669}"/>
          </ac:spMkLst>
        </pc:spChg>
      </pc:sldChg>
      <pc:sldChg chg="addSp modSp add del mod modAnim">
        <pc:chgData name="用 共" userId="674416862f0b68f3" providerId="LiveId" clId="{9F164BA5-2C6E-4E0E-B8CB-B8589EA3CDA2}" dt="2022-10-27T16:51:06.055" v="3519" actId="47"/>
        <pc:sldMkLst>
          <pc:docMk/>
          <pc:sldMk cId="2558459079" sldId="396"/>
        </pc:sldMkLst>
        <pc:spChg chg="mod">
          <ac:chgData name="用 共" userId="674416862f0b68f3" providerId="LiveId" clId="{9F164BA5-2C6E-4E0E-B8CB-B8589EA3CDA2}" dt="2022-10-27T16:46:15.929" v="3292" actId="207"/>
          <ac:spMkLst>
            <pc:docMk/>
            <pc:sldMk cId="2558459079" sldId="396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7T16:47:06.446" v="3319" actId="14100"/>
          <ac:spMkLst>
            <pc:docMk/>
            <pc:sldMk cId="2558459079" sldId="396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4244230798" sldId="396"/>
        </pc:sldMkLst>
      </pc:sldChg>
      <pc:sldChg chg="modSp add mod modAnim">
        <pc:chgData name="用 共" userId="674416862f0b68f3" providerId="LiveId" clId="{9F164BA5-2C6E-4E0E-B8CB-B8589EA3CDA2}" dt="2022-10-27T16:50:59.057" v="3518"/>
        <pc:sldMkLst>
          <pc:docMk/>
          <pc:sldMk cId="2909167333" sldId="397"/>
        </pc:sldMkLst>
        <pc:spChg chg="mod">
          <ac:chgData name="用 共" userId="674416862f0b68f3" providerId="LiveId" clId="{9F164BA5-2C6E-4E0E-B8CB-B8589EA3CDA2}" dt="2022-10-27T16:50:44.931" v="3517" actId="13926"/>
          <ac:spMkLst>
            <pc:docMk/>
            <pc:sldMk cId="2909167333" sldId="397"/>
            <ac:spMk id="5" creationId="{96D1D663-F05A-996F-BAB3-16140AEB3380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122470489" sldId="397"/>
        </pc:sldMkLst>
      </pc:sldChg>
      <pc:sldChg chg="addSp delSp modSp add del mod ord addAnim delAnim">
        <pc:chgData name="用 共" userId="674416862f0b68f3" providerId="LiveId" clId="{9F164BA5-2C6E-4E0E-B8CB-B8589EA3CDA2}" dt="2022-10-27T16:47:05.675" v="3317"/>
        <pc:sldMkLst>
          <pc:docMk/>
          <pc:sldMk cId="3751089163" sldId="397"/>
        </pc:sldMkLst>
        <pc:spChg chg="add del mod">
          <ac:chgData name="用 共" userId="674416862f0b68f3" providerId="LiveId" clId="{9F164BA5-2C6E-4E0E-B8CB-B8589EA3CDA2}" dt="2022-10-27T16:47:05.096" v="3314" actId="1076"/>
          <ac:spMkLst>
            <pc:docMk/>
            <pc:sldMk cId="3751089163" sldId="397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1070887081" sldId="398"/>
        </pc:sldMkLst>
      </pc:sldChg>
      <pc:sldChg chg="addSp delSp modSp add mod ord">
        <pc:chgData name="用 共" userId="674416862f0b68f3" providerId="LiveId" clId="{9F164BA5-2C6E-4E0E-B8CB-B8589EA3CDA2}" dt="2022-10-27T16:55:14.285" v="3594" actId="20577"/>
        <pc:sldMkLst>
          <pc:docMk/>
          <pc:sldMk cId="3321879795" sldId="398"/>
        </pc:sldMkLst>
        <pc:spChg chg="del">
          <ac:chgData name="用 共" userId="674416862f0b68f3" providerId="LiveId" clId="{9F164BA5-2C6E-4E0E-B8CB-B8589EA3CDA2}" dt="2022-10-27T16:51:28.347" v="3523" actId="478"/>
          <ac:spMkLst>
            <pc:docMk/>
            <pc:sldMk cId="3321879795" sldId="398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51:51.821" v="3532" actId="1076"/>
          <ac:spMkLst>
            <pc:docMk/>
            <pc:sldMk cId="3321879795" sldId="398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1:43.514" v="3527" actId="478"/>
          <ac:spMkLst>
            <pc:docMk/>
            <pc:sldMk cId="3321879795" sldId="398"/>
            <ac:spMk id="7" creationId="{F6415615-49FC-334D-5379-2DB5D23D9858}"/>
          </ac:spMkLst>
        </pc:spChg>
        <pc:spChg chg="add del mod">
          <ac:chgData name="用 共" userId="674416862f0b68f3" providerId="LiveId" clId="{9F164BA5-2C6E-4E0E-B8CB-B8589EA3CDA2}" dt="2022-10-27T16:51:47.123" v="3531" actId="478"/>
          <ac:spMkLst>
            <pc:docMk/>
            <pc:sldMk cId="3321879795" sldId="398"/>
            <ac:spMk id="9" creationId="{95BB9FCF-72BA-896D-DCB8-BC6B6AE5703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0" creationId="{BD9D046A-451A-6C69-EBF0-19A8650F668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1" creationId="{A1D76C1D-E669-945C-9854-1E86A0E12557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2" creationId="{076C831D-1728-07E8-1EAD-3AE74FCC5DA8}"/>
          </ac:spMkLst>
        </pc:spChg>
        <pc:spChg chg="add mod">
          <ac:chgData name="用 共" userId="674416862f0b68f3" providerId="LiveId" clId="{9F164BA5-2C6E-4E0E-B8CB-B8589EA3CDA2}" dt="2022-10-27T16:55:14.285" v="3594" actId="20577"/>
          <ac:spMkLst>
            <pc:docMk/>
            <pc:sldMk cId="3321879795" sldId="398"/>
            <ac:spMk id="13" creationId="{F1292BA8-5905-23F8-3C36-5805FD007652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0" creationId="{FDECEDB7-4D14-6FCD-D2CA-346E89E9C5F6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1" creationId="{638A83AF-50AD-9BDF-1094-B49D0FFB91BC}"/>
          </ac:spMkLst>
        </pc:spChg>
        <pc:spChg chg="add mod">
          <ac:chgData name="用 共" userId="674416862f0b68f3" providerId="LiveId" clId="{9F164BA5-2C6E-4E0E-B8CB-B8589EA3CDA2}" dt="2022-10-27T16:55:04.621" v="3591" actId="1076"/>
          <ac:spMkLst>
            <pc:docMk/>
            <pc:sldMk cId="3321879795" sldId="398"/>
            <ac:spMk id="31" creationId="{9B0581D9-360F-3FE5-4656-2E8CFFF69B9C}"/>
          </ac:spMkLst>
        </pc:sp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4" creationId="{FF3CD53C-C242-ADCD-563C-793A801B8C1C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5" creationId="{D9DF8AAD-D1BF-2F42-A0C3-CC1009A7627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6" creationId="{6E1AE51C-BF08-44A1-2DA6-0C823FF2BC8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7" creationId="{2E758181-5CBB-692B-60B4-7AE59F3BD480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8" creationId="{F9F7E791-9C10-6AFE-6052-5D9CA4C545A2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9" creationId="{E64710B6-3E35-40E4-F37C-0CB5A5B27161}"/>
          </ac:cxnSpMkLst>
        </pc:cxnChg>
      </pc:sldChg>
      <pc:sldChg chg="addSp delSp modSp new del mod ord">
        <pc:chgData name="用 共" userId="674416862f0b68f3" providerId="LiveId" clId="{9F164BA5-2C6E-4E0E-B8CB-B8589EA3CDA2}" dt="2022-10-27T17:53:22.099" v="4696" actId="47"/>
        <pc:sldMkLst>
          <pc:docMk/>
          <pc:sldMk cId="344770596" sldId="399"/>
        </pc:sldMkLst>
        <pc:spChg chg="mod">
          <ac:chgData name="用 共" userId="674416862f0b68f3" providerId="LiveId" clId="{9F164BA5-2C6E-4E0E-B8CB-B8589EA3CDA2}" dt="2022-10-27T17:05:22.484" v="3633" actId="20577"/>
          <ac:spMkLst>
            <pc:docMk/>
            <pc:sldMk cId="344770596" sldId="39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49:33.437" v="4443" actId="20577"/>
          <ac:spMkLst>
            <pc:docMk/>
            <pc:sldMk cId="344770596" sldId="399"/>
            <ac:spMk id="3" creationId="{A850DB3D-FAE3-D13A-0C21-26A39B926733}"/>
          </ac:spMkLst>
        </pc:spChg>
        <pc:spChg chg="add mod ord">
          <ac:chgData name="用 共" userId="674416862f0b68f3" providerId="LiveId" clId="{9F164BA5-2C6E-4E0E-B8CB-B8589EA3CDA2}" dt="2022-10-27T17:13:22.833" v="3789" actId="14100"/>
          <ac:spMkLst>
            <pc:docMk/>
            <pc:sldMk cId="344770596" sldId="399"/>
            <ac:spMk id="4" creationId="{1FECF3ED-E370-731A-8EE5-39866166C090}"/>
          </ac:spMkLst>
        </pc:spChg>
        <pc:spChg chg="add del mod">
          <ac:chgData name="用 共" userId="674416862f0b68f3" providerId="LiveId" clId="{9F164BA5-2C6E-4E0E-B8CB-B8589EA3CDA2}" dt="2022-10-27T17:13:44.336" v="3791" actId="478"/>
          <ac:spMkLst>
            <pc:docMk/>
            <pc:sldMk cId="344770596" sldId="399"/>
            <ac:spMk id="5" creationId="{ECDA05A9-DE00-F4D3-7204-CAFB6BC7B4C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6" creationId="{11EBF4FF-349D-77F3-18F9-C62F87187377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7" creationId="{E4030BF6-1BC9-0640-E949-E3D0951640DD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15:23.882" v="3827" actId="478"/>
          <ac:spMkLst>
            <pc:docMk/>
            <pc:sldMk cId="344770596" sldId="399"/>
            <ac:spMk id="9" creationId="{8C94A442-0623-D480-900F-E5361AA7169C}"/>
          </ac:spMkLst>
        </pc:spChg>
        <pc:spChg chg="add del mod">
          <ac:chgData name="用 共" userId="674416862f0b68f3" providerId="LiveId" clId="{9F164BA5-2C6E-4E0E-B8CB-B8589EA3CDA2}" dt="2022-10-27T17:15:24.436" v="3828" actId="478"/>
          <ac:spMkLst>
            <pc:docMk/>
            <pc:sldMk cId="344770596" sldId="399"/>
            <ac:spMk id="10" creationId="{880888FA-370D-FA68-50E9-AC47232C1E5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7" creationId="{F49BFF49-400D-7A11-0792-A3196800798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8" creationId="{0B38F388-7173-CE86-DABA-509D35B64DC5}"/>
          </ac:spMkLst>
        </pc:spChg>
        <pc:spChg chg="add del mod">
          <ac:chgData name="用 共" userId="674416862f0b68f3" providerId="LiveId" clId="{9F164BA5-2C6E-4E0E-B8CB-B8589EA3CDA2}" dt="2022-10-27T17:15:23.165" v="3826" actId="478"/>
          <ac:spMkLst>
            <pc:docMk/>
            <pc:sldMk cId="344770596" sldId="399"/>
            <ac:spMk id="24" creationId="{A921B126-5EFD-4099-0F19-684AD8F6D1FE}"/>
          </ac:spMkLst>
        </pc:spChg>
        <pc:spChg chg="add del mod">
          <ac:chgData name="用 共" userId="674416862f0b68f3" providerId="LiveId" clId="{9F164BA5-2C6E-4E0E-B8CB-B8589EA3CDA2}" dt="2022-10-27T17:15:24.939" v="3829" actId="478"/>
          <ac:spMkLst>
            <pc:docMk/>
            <pc:sldMk cId="344770596" sldId="399"/>
            <ac:spMk id="25" creationId="{2D165F08-F4FE-7214-E160-5264C170589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6" creationId="{556D236D-70FA-9921-7920-B0A9A63D8188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7" creationId="{450A505C-AF08-82D3-56DB-BC7C80032D79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8" creationId="{3AD5213B-5968-4ADC-378F-036906DA783F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35" creationId="{0CB6C7F5-ECD4-08EA-6677-20D146858956}"/>
          </ac:spMkLst>
        </pc:spChg>
        <pc:cxnChg chg="add del mod">
          <ac:chgData name="用 共" userId="674416862f0b68f3" providerId="LiveId" clId="{9F164BA5-2C6E-4E0E-B8CB-B8589EA3CDA2}" dt="2022-10-27T17:19:35.769" v="3971" actId="478"/>
          <ac:cxnSpMkLst>
            <pc:docMk/>
            <pc:sldMk cId="344770596" sldId="399"/>
            <ac:cxnSpMk id="11" creationId="{27EA2454-4BC8-67CD-80A1-3B5CDBB48D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2" creationId="{C23EC825-F56C-7087-007D-5EDCC26C6AB2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3" creationId="{923E9E17-4842-E8C4-F3F0-55A7B4FA8570}"/>
          </ac:cxnSpMkLst>
        </pc:cxnChg>
        <pc:cxnChg chg="add del mod">
          <ac:chgData name="用 共" userId="674416862f0b68f3" providerId="LiveId" clId="{9F164BA5-2C6E-4E0E-B8CB-B8589EA3CDA2}" dt="2022-10-27T17:19:37.232" v="3972" actId="478"/>
          <ac:cxnSpMkLst>
            <pc:docMk/>
            <pc:sldMk cId="344770596" sldId="399"/>
            <ac:cxnSpMk id="14" creationId="{00C2044E-87B0-2748-7FF7-46CF1C9718BA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5" creationId="{4484679A-D802-FF81-D1E7-06FEF72259A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6" creationId="{4B6F0628-7BFA-9FA7-52F2-9E5F864C6D25}"/>
          </ac:cxnSpMkLst>
        </pc:cxnChg>
        <pc:cxnChg chg="add del mod">
          <ac:chgData name="用 共" userId="674416862f0b68f3" providerId="LiveId" clId="{9F164BA5-2C6E-4E0E-B8CB-B8589EA3CDA2}" dt="2022-10-27T17:19:38.886" v="3974" actId="478"/>
          <ac:cxnSpMkLst>
            <pc:docMk/>
            <pc:sldMk cId="344770596" sldId="399"/>
            <ac:cxnSpMk id="31" creationId="{A9DDF300-CC07-D21D-F0B8-7B8C990EF90A}"/>
          </ac:cxnSpMkLst>
        </pc:cxnChg>
        <pc:cxnChg chg="add del mod">
          <ac:chgData name="用 共" userId="674416862f0b68f3" providerId="LiveId" clId="{9F164BA5-2C6E-4E0E-B8CB-B8589EA3CDA2}" dt="2022-10-27T17:19:38.331" v="3973" actId="478"/>
          <ac:cxnSpMkLst>
            <pc:docMk/>
            <pc:sldMk cId="344770596" sldId="399"/>
            <ac:cxnSpMk id="33" creationId="{793B45EF-4638-852C-CD5B-2548A3CD80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38" creationId="{E5FCDD6D-2ED5-D5FD-6DF5-2FF043E1EB3D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0" creationId="{9CDAD495-CF36-C38D-511E-0BD1C747630F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1" creationId="{454BADBA-D2E6-0871-B113-E377D63EAEE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2" creationId="{F1DBD4DB-7A05-7906-329A-668FA9AA36AA}"/>
          </ac:cxnSpMkLst>
        </pc:cxn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2550513495" sldId="399"/>
        </pc:sldMkLst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237179025" sldId="400"/>
        </pc:sldMkLst>
      </pc:sldChg>
      <pc:sldChg chg="addSp delSp modSp add mod modAnim">
        <pc:chgData name="用 共" userId="674416862f0b68f3" providerId="LiveId" clId="{9F164BA5-2C6E-4E0E-B8CB-B8589EA3CDA2}" dt="2022-10-27T17:46:41.479" v="4372" actId="478"/>
        <pc:sldMkLst>
          <pc:docMk/>
          <pc:sldMk cId="4216368754" sldId="400"/>
        </pc:sldMkLst>
        <pc:spChg chg="mod">
          <ac:chgData name="用 共" userId="674416862f0b68f3" providerId="LiveId" clId="{9F164BA5-2C6E-4E0E-B8CB-B8589EA3CDA2}" dt="2022-10-27T17:27:41.513" v="3996"/>
          <ac:spMkLst>
            <pc:docMk/>
            <pc:sldMk cId="4216368754" sldId="400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29:53.376" v="4021" actId="13926"/>
          <ac:spMkLst>
            <pc:docMk/>
            <pc:sldMk cId="4216368754" sldId="400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27:49.784" v="4001" actId="14100"/>
          <ac:spMkLst>
            <pc:docMk/>
            <pc:sldMk cId="4216368754" sldId="400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7:28:10.565" v="4003" actId="1076"/>
          <ac:spMkLst>
            <pc:docMk/>
            <pc:sldMk cId="4216368754" sldId="400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6" creationId="{11EBF4FF-349D-77F3-18F9-C62F87187377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7" creationId="{E4030BF6-1BC9-0640-E949-E3D0951640DD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46:41.479" v="4372" actId="478"/>
          <ac:spMkLst>
            <pc:docMk/>
            <pc:sldMk cId="4216368754" sldId="400"/>
            <ac:spMk id="9" creationId="{CC6A13E8-BE6D-2ED7-A477-D27354B0E837}"/>
          </ac:spMkLst>
        </pc:spChg>
        <pc:spChg chg="add del mod">
          <ac:chgData name="用 共" userId="674416862f0b68f3" providerId="LiveId" clId="{9F164BA5-2C6E-4E0E-B8CB-B8589EA3CDA2}" dt="2022-10-27T17:28:54.556" v="4011" actId="478"/>
          <ac:spMkLst>
            <pc:docMk/>
            <pc:sldMk cId="4216368754" sldId="400"/>
            <ac:spMk id="10" creationId="{99C27EFA-4E8F-A259-37E7-DF424F8E5156}"/>
          </ac:spMkLst>
        </pc:spChg>
        <pc:spChg chg="add mod">
          <ac:chgData name="用 共" userId="674416862f0b68f3" providerId="LiveId" clId="{9F164BA5-2C6E-4E0E-B8CB-B8589EA3CDA2}" dt="2022-10-27T17:30:50.903" v="4056" actId="1076"/>
          <ac:spMkLst>
            <pc:docMk/>
            <pc:sldMk cId="4216368754" sldId="400"/>
            <ac:spMk id="11" creationId="{2DFA7A37-C878-49FD-B4D8-7FBCFB48DA49}"/>
          </ac:spMkLst>
        </pc:spChg>
        <pc:spChg chg="add del mod">
          <ac:chgData name="用 共" userId="674416862f0b68f3" providerId="LiveId" clId="{9F164BA5-2C6E-4E0E-B8CB-B8589EA3CDA2}" dt="2022-10-27T17:31:50.195" v="4085" actId="478"/>
          <ac:spMkLst>
            <pc:docMk/>
            <pc:sldMk cId="4216368754" sldId="400"/>
            <ac:spMk id="14" creationId="{858BA53E-56E0-72FF-BAB0-1256321720EE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7" creationId="{F49BFF49-400D-7A11-0792-A31968007982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8" creationId="{0B38F388-7173-CE86-DABA-509D35B64DC5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6" creationId="{556D236D-70FA-9921-7920-B0A9A63D8188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7" creationId="{450A505C-AF08-82D3-56DB-BC7C80032D7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8" creationId="{3AD5213B-5968-4ADC-378F-036906DA783F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35" creationId="{0CB6C7F5-ECD4-08EA-6677-20D146858956}"/>
          </ac:spMkLst>
        </pc:sp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2" creationId="{C23EC825-F56C-7087-007D-5EDCC26C6AB2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3" creationId="{923E9E17-4842-E8C4-F3F0-55A7B4FA8570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5" creationId="{4484679A-D802-FF81-D1E7-06FEF72259A3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6" creationId="{4B6F0628-7BFA-9FA7-52F2-9E5F864C6D25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38" creationId="{E5FCDD6D-2ED5-D5FD-6DF5-2FF043E1EB3D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0" creationId="{9CDAD495-CF36-C38D-511E-0BD1C747630F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1" creationId="{454BADBA-D2E6-0871-B113-E377D63EAEE3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2" creationId="{F1DBD4DB-7A05-7906-329A-668FA9AA36AA}"/>
          </ac:cxnSpMkLst>
        </pc:cxnChg>
      </pc:sldChg>
      <pc:sldChg chg="delSp add mod ord delAnim modAnim">
        <pc:chgData name="用 共" userId="674416862f0b68f3" providerId="LiveId" clId="{9F164BA5-2C6E-4E0E-B8CB-B8589EA3CDA2}" dt="2022-10-27T17:45:30.821" v="4370"/>
        <pc:sldMkLst>
          <pc:docMk/>
          <pc:sldMk cId="3188728897" sldId="401"/>
        </pc:sldMkLst>
        <pc:spChg chg="del">
          <ac:chgData name="用 共" userId="674416862f0b68f3" providerId="LiveId" clId="{9F164BA5-2C6E-4E0E-B8CB-B8589EA3CDA2}" dt="2022-10-27T17:29:42.366" v="4020" actId="478"/>
          <ac:spMkLst>
            <pc:docMk/>
            <pc:sldMk cId="3188728897" sldId="401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9:32.806" v="4019" actId="478"/>
          <ac:spMkLst>
            <pc:docMk/>
            <pc:sldMk cId="3188728897" sldId="40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32:20.417" v="4090" actId="1076"/>
        <pc:sldMkLst>
          <pc:docMk/>
          <pc:sldMk cId="2315903270" sldId="402"/>
        </pc:sldMkLst>
        <pc:spChg chg="mod">
          <ac:chgData name="用 共" userId="674416862f0b68f3" providerId="LiveId" clId="{9F164BA5-2C6E-4E0E-B8CB-B8589EA3CDA2}" dt="2022-10-27T17:31:59.546" v="4087" actId="13926"/>
          <ac:spMkLst>
            <pc:docMk/>
            <pc:sldMk cId="2315903270" sldId="40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32:16.180" v="4089" actId="478"/>
          <ac:spMkLst>
            <pc:docMk/>
            <pc:sldMk cId="2315903270" sldId="402"/>
            <ac:spMk id="11" creationId="{2DFA7A37-C878-49FD-B4D8-7FBCFB48DA49}"/>
          </ac:spMkLst>
        </pc:spChg>
        <pc:spChg chg="mod">
          <ac:chgData name="用 共" userId="674416862f0b68f3" providerId="LiveId" clId="{9F164BA5-2C6E-4E0E-B8CB-B8589EA3CDA2}" dt="2022-10-27T17:32:20.417" v="4090" actId="1076"/>
          <ac:spMkLst>
            <pc:docMk/>
            <pc:sldMk cId="2315903270" sldId="402"/>
            <ac:spMk id="14" creationId="{858BA53E-56E0-72FF-BAB0-1256321720EE}"/>
          </ac:spMkLst>
        </pc:spChg>
      </pc:sldChg>
      <pc:sldChg chg="add del">
        <pc:chgData name="用 共" userId="674416862f0b68f3" providerId="LiveId" clId="{9F164BA5-2C6E-4E0E-B8CB-B8589EA3CDA2}" dt="2022-10-27T17:32:23.900" v="4091" actId="47"/>
        <pc:sldMkLst>
          <pc:docMk/>
          <pc:sldMk cId="358296238" sldId="403"/>
        </pc:sldMkLst>
      </pc:sldChg>
      <pc:sldChg chg="addSp modSp add mod">
        <pc:chgData name="用 共" userId="674416862f0b68f3" providerId="LiveId" clId="{9F164BA5-2C6E-4E0E-B8CB-B8589EA3CDA2}" dt="2022-10-27T17:34:46.593" v="4143" actId="1035"/>
        <pc:sldMkLst>
          <pc:docMk/>
          <pc:sldMk cId="2987331057" sldId="403"/>
        </pc:sldMkLst>
        <pc:spChg chg="mod">
          <ac:chgData name="用 共" userId="674416862f0b68f3" providerId="LiveId" clId="{9F164BA5-2C6E-4E0E-B8CB-B8589EA3CDA2}" dt="2022-10-27T17:33:00.977" v="4114" actId="13926"/>
          <ac:spMkLst>
            <pc:docMk/>
            <pc:sldMk cId="2987331057" sldId="403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46.170" v="4128" actId="20577"/>
          <ac:spMkLst>
            <pc:docMk/>
            <pc:sldMk cId="2987331057" sldId="403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2:40.702" v="4111" actId="14100"/>
          <ac:spMkLst>
            <pc:docMk/>
            <pc:sldMk cId="2987331057" sldId="403"/>
            <ac:spMk id="6" creationId="{66D666D7-5044-529B-BA2B-B885ADB2CFBF}"/>
          </ac:spMkLst>
        </pc:spChg>
        <pc:spChg chg="add mod">
          <ac:chgData name="用 共" userId="674416862f0b68f3" providerId="LiveId" clId="{9F164BA5-2C6E-4E0E-B8CB-B8589EA3CDA2}" dt="2022-10-27T17:34:46.593" v="4143" actId="1035"/>
          <ac:spMkLst>
            <pc:docMk/>
            <pc:sldMk cId="2987331057" sldId="403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34:12.201" v="4132" actId="20577"/>
          <ac:spMkLst>
            <pc:docMk/>
            <pc:sldMk cId="2987331057" sldId="403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4:50.600" v="4145"/>
        <pc:sldMkLst>
          <pc:docMk/>
          <pc:sldMk cId="3559367278" sldId="404"/>
        </pc:sldMkLst>
        <pc:spChg chg="mod">
          <ac:chgData name="用 共" userId="674416862f0b68f3" providerId="LiveId" clId="{9F164BA5-2C6E-4E0E-B8CB-B8589EA3CDA2}" dt="2022-10-27T17:33:18.992" v="4117" actId="13926"/>
          <ac:spMkLst>
            <pc:docMk/>
            <pc:sldMk cId="3559367278" sldId="40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57.985" v="4130" actId="20577"/>
          <ac:spMkLst>
            <pc:docMk/>
            <pc:sldMk cId="3559367278" sldId="404"/>
            <ac:spMk id="5" creationId="{248D2752-1C50-C50C-B0CF-077AA8B257E9}"/>
          </ac:spMkLst>
        </pc:spChg>
        <pc:spChg chg="add del mod">
          <ac:chgData name="用 共" userId="674416862f0b68f3" providerId="LiveId" clId="{9F164BA5-2C6E-4E0E-B8CB-B8589EA3CDA2}" dt="2022-10-27T17:34:50.319" v="4144" actId="478"/>
          <ac:spMkLst>
            <pc:docMk/>
            <pc:sldMk cId="3559367278" sldId="404"/>
            <ac:spMk id="6" creationId="{EA98F3E4-2FD7-B8BD-D555-AC7E3D00E5F0}"/>
          </ac:spMkLst>
        </pc:spChg>
        <pc:spChg chg="add mod">
          <ac:chgData name="用 共" userId="674416862f0b68f3" providerId="LiveId" clId="{9F164BA5-2C6E-4E0E-B8CB-B8589EA3CDA2}" dt="2022-10-27T17:34:50.600" v="4145"/>
          <ac:spMkLst>
            <pc:docMk/>
            <pc:sldMk cId="3559367278" sldId="404"/>
            <ac:spMk id="7" creationId="{F88D0A0B-2CC5-EBF2-0375-354625E769D7}"/>
          </ac:spMkLst>
        </pc:spChg>
      </pc:sldChg>
      <pc:sldChg chg="modSp add mod">
        <pc:chgData name="用 共" userId="674416862f0b68f3" providerId="LiveId" clId="{9F164BA5-2C6E-4E0E-B8CB-B8589EA3CDA2}" dt="2022-10-27T17:35:21.857" v="4150" actId="20577"/>
        <pc:sldMkLst>
          <pc:docMk/>
          <pc:sldMk cId="1108276899" sldId="405"/>
        </pc:sldMkLst>
        <pc:spChg chg="mod">
          <ac:chgData name="用 共" userId="674416862f0b68f3" providerId="LiveId" clId="{9F164BA5-2C6E-4E0E-B8CB-B8589EA3CDA2}" dt="2022-10-27T17:35:21.857" v="4150" actId="20577"/>
          <ac:spMkLst>
            <pc:docMk/>
            <pc:sldMk cId="1108276899" sldId="40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16.722" v="4148" actId="20577"/>
          <ac:spMkLst>
            <pc:docMk/>
            <pc:sldMk cId="1108276899" sldId="40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0.365" v="4154" actId="20577"/>
        <pc:sldMkLst>
          <pc:docMk/>
          <pc:sldMk cId="2719251017" sldId="406"/>
        </pc:sldMkLst>
        <pc:spChg chg="mod">
          <ac:chgData name="用 共" userId="674416862f0b68f3" providerId="LiveId" clId="{9F164BA5-2C6E-4E0E-B8CB-B8589EA3CDA2}" dt="2022-10-27T17:35:30.365" v="4154" actId="20577"/>
          <ac:spMkLst>
            <pc:docMk/>
            <pc:sldMk cId="2719251017" sldId="40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27.713" v="4152" actId="20577"/>
          <ac:spMkLst>
            <pc:docMk/>
            <pc:sldMk cId="2719251017" sldId="40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5.997" v="4158" actId="20577"/>
        <pc:sldMkLst>
          <pc:docMk/>
          <pc:sldMk cId="3789186082" sldId="407"/>
        </pc:sldMkLst>
        <pc:spChg chg="mod">
          <ac:chgData name="用 共" userId="674416862f0b68f3" providerId="LiveId" clId="{9F164BA5-2C6E-4E0E-B8CB-B8589EA3CDA2}" dt="2022-10-27T17:35:35.997" v="4158" actId="20577"/>
          <ac:spMkLst>
            <pc:docMk/>
            <pc:sldMk cId="3789186082" sldId="40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33.973" v="4156" actId="20577"/>
          <ac:spMkLst>
            <pc:docMk/>
            <pc:sldMk cId="3789186082" sldId="40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0.330" v="4173" actId="20577"/>
        <pc:sldMkLst>
          <pc:docMk/>
          <pc:sldMk cId="2317712592" sldId="408"/>
        </pc:sldMkLst>
        <pc:spChg chg="mod">
          <ac:chgData name="用 共" userId="674416862f0b68f3" providerId="LiveId" clId="{9F164BA5-2C6E-4E0E-B8CB-B8589EA3CDA2}" dt="2022-10-27T17:36:00.330" v="4173" actId="20577"/>
          <ac:spMkLst>
            <pc:docMk/>
            <pc:sldMk cId="2317712592" sldId="40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58.478" v="4171" actId="20577"/>
          <ac:spMkLst>
            <pc:docMk/>
            <pc:sldMk cId="2317712592" sldId="40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6.532" v="4177" actId="20577"/>
        <pc:sldMkLst>
          <pc:docMk/>
          <pc:sldMk cId="3173839683" sldId="409"/>
        </pc:sldMkLst>
        <pc:spChg chg="mod">
          <ac:chgData name="用 共" userId="674416862f0b68f3" providerId="LiveId" clId="{9F164BA5-2C6E-4E0E-B8CB-B8589EA3CDA2}" dt="2022-10-27T17:36:04.777" v="4175" actId="20577"/>
          <ac:spMkLst>
            <pc:docMk/>
            <pc:sldMk cId="3173839683" sldId="40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06.532" v="4177" actId="20577"/>
          <ac:spMkLst>
            <pc:docMk/>
            <pc:sldMk cId="3173839683" sldId="40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11.902" v="4181" actId="20577"/>
        <pc:sldMkLst>
          <pc:docMk/>
          <pc:sldMk cId="4227370190" sldId="410"/>
        </pc:sldMkLst>
        <pc:spChg chg="mod">
          <ac:chgData name="用 共" userId="674416862f0b68f3" providerId="LiveId" clId="{9F164BA5-2C6E-4E0E-B8CB-B8589EA3CDA2}" dt="2022-10-27T17:36:11.902" v="4181" actId="20577"/>
          <ac:spMkLst>
            <pc:docMk/>
            <pc:sldMk cId="4227370190" sldId="41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10.046" v="4179" actId="20577"/>
          <ac:spMkLst>
            <pc:docMk/>
            <pc:sldMk cId="4227370190" sldId="41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28.490" v="4188" actId="20577"/>
        <pc:sldMkLst>
          <pc:docMk/>
          <pc:sldMk cId="2411941950" sldId="411"/>
        </pc:sldMkLst>
        <pc:spChg chg="mod">
          <ac:chgData name="用 共" userId="674416862f0b68f3" providerId="LiveId" clId="{9F164BA5-2C6E-4E0E-B8CB-B8589EA3CDA2}" dt="2022-10-27T17:36:28.490" v="4188" actId="20577"/>
          <ac:spMkLst>
            <pc:docMk/>
            <pc:sldMk cId="2411941950" sldId="41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25.226" v="4186" actId="20577"/>
          <ac:spMkLst>
            <pc:docMk/>
            <pc:sldMk cId="2411941950" sldId="41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36.311" v="4192" actId="20577"/>
        <pc:sldMkLst>
          <pc:docMk/>
          <pc:sldMk cId="3933077990" sldId="412"/>
        </pc:sldMkLst>
        <pc:spChg chg="mod">
          <ac:chgData name="用 共" userId="674416862f0b68f3" providerId="LiveId" clId="{9F164BA5-2C6E-4E0E-B8CB-B8589EA3CDA2}" dt="2022-10-27T17:36:36.311" v="4192" actId="20577"/>
          <ac:spMkLst>
            <pc:docMk/>
            <pc:sldMk cId="3933077990" sldId="41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33.304" v="4190" actId="20577"/>
          <ac:spMkLst>
            <pc:docMk/>
            <pc:sldMk cId="3933077990" sldId="41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42.227" v="4196" actId="20577"/>
        <pc:sldMkLst>
          <pc:docMk/>
          <pc:sldMk cId="3342878724" sldId="413"/>
        </pc:sldMkLst>
        <pc:spChg chg="mod">
          <ac:chgData name="用 共" userId="674416862f0b68f3" providerId="LiveId" clId="{9F164BA5-2C6E-4E0E-B8CB-B8589EA3CDA2}" dt="2022-10-27T17:36:40.229" v="4194" actId="20577"/>
          <ac:spMkLst>
            <pc:docMk/>
            <pc:sldMk cId="3342878724" sldId="41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42.227" v="4196" actId="20577"/>
          <ac:spMkLst>
            <pc:docMk/>
            <pc:sldMk cId="3342878724" sldId="41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0.771" v="4201" actId="20577"/>
        <pc:sldMkLst>
          <pc:docMk/>
          <pc:sldMk cId="3334497688" sldId="414"/>
        </pc:sldMkLst>
        <pc:spChg chg="mod">
          <ac:chgData name="用 共" userId="674416862f0b68f3" providerId="LiveId" clId="{9F164BA5-2C6E-4E0E-B8CB-B8589EA3CDA2}" dt="2022-10-27T17:36:48.880" v="4199" actId="20577"/>
          <ac:spMkLst>
            <pc:docMk/>
            <pc:sldMk cId="3334497688" sldId="41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0.771" v="4201" actId="20577"/>
          <ac:spMkLst>
            <pc:docMk/>
            <pc:sldMk cId="3334497688" sldId="41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7.830" v="4209" actId="20577"/>
        <pc:sldMkLst>
          <pc:docMk/>
          <pc:sldMk cId="2528666542" sldId="415"/>
        </pc:sldMkLst>
        <pc:spChg chg="mod">
          <ac:chgData name="用 共" userId="674416862f0b68f3" providerId="LiveId" clId="{9F164BA5-2C6E-4E0E-B8CB-B8589EA3CDA2}" dt="2022-10-27T17:36:57.830" v="4209" actId="20577"/>
          <ac:spMkLst>
            <pc:docMk/>
            <pc:sldMk cId="2528666542" sldId="41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3.861" v="4203" actId="20577"/>
          <ac:spMkLst>
            <pc:docMk/>
            <pc:sldMk cId="2528666542" sldId="41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08.126" v="4213" actId="20577"/>
        <pc:sldMkLst>
          <pc:docMk/>
          <pc:sldMk cId="2067697351" sldId="416"/>
        </pc:sldMkLst>
        <pc:spChg chg="mod">
          <ac:chgData name="用 共" userId="674416862f0b68f3" providerId="LiveId" clId="{9F164BA5-2C6E-4E0E-B8CB-B8589EA3CDA2}" dt="2022-10-27T17:37:05.278" v="4211" actId="20577"/>
          <ac:spMkLst>
            <pc:docMk/>
            <pc:sldMk cId="2067697351" sldId="41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08.126" v="4213" actId="20577"/>
          <ac:spMkLst>
            <pc:docMk/>
            <pc:sldMk cId="2067697351" sldId="41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56.023" v="4218" actId="20577"/>
        <pc:sldMkLst>
          <pc:docMk/>
          <pc:sldMk cId="1338304679" sldId="417"/>
        </pc:sldMkLst>
        <pc:spChg chg="mod">
          <ac:chgData name="用 共" userId="674416862f0b68f3" providerId="LiveId" clId="{9F164BA5-2C6E-4E0E-B8CB-B8589EA3CDA2}" dt="2022-10-27T17:37:56.023" v="4218" actId="20577"/>
          <ac:spMkLst>
            <pc:docMk/>
            <pc:sldMk cId="1338304679" sldId="41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4.368" v="4216" actId="20577"/>
          <ac:spMkLst>
            <pc:docMk/>
            <pc:sldMk cId="1338304679" sldId="41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1.821" v="4222" actId="20577"/>
        <pc:sldMkLst>
          <pc:docMk/>
          <pc:sldMk cId="694026581" sldId="418"/>
        </pc:sldMkLst>
        <pc:spChg chg="mod">
          <ac:chgData name="用 共" userId="674416862f0b68f3" providerId="LiveId" clId="{9F164BA5-2C6E-4E0E-B8CB-B8589EA3CDA2}" dt="2022-10-27T17:38:01.821" v="4222" actId="20577"/>
          <ac:spMkLst>
            <pc:docMk/>
            <pc:sldMk cId="694026581" sldId="41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9.470" v="4220" actId="20577"/>
          <ac:spMkLst>
            <pc:docMk/>
            <pc:sldMk cId="694026581" sldId="41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7.977" v="4226" actId="20577"/>
        <pc:sldMkLst>
          <pc:docMk/>
          <pc:sldMk cId="3343586197" sldId="419"/>
        </pc:sldMkLst>
        <pc:spChg chg="mod">
          <ac:chgData name="用 共" userId="674416862f0b68f3" providerId="LiveId" clId="{9F164BA5-2C6E-4E0E-B8CB-B8589EA3CDA2}" dt="2022-10-27T17:38:07.977" v="4226" actId="20577"/>
          <ac:spMkLst>
            <pc:docMk/>
            <pc:sldMk cId="3343586197" sldId="41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05.218" v="4224" actId="20577"/>
          <ac:spMkLst>
            <pc:docMk/>
            <pc:sldMk cId="3343586197" sldId="41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1.296" v="4235" actId="20577"/>
        <pc:sldMkLst>
          <pc:docMk/>
          <pc:sldMk cId="813055243" sldId="420"/>
        </pc:sldMkLst>
        <pc:spChg chg="mod">
          <ac:chgData name="用 共" userId="674416862f0b68f3" providerId="LiveId" clId="{9F164BA5-2C6E-4E0E-B8CB-B8589EA3CDA2}" dt="2022-10-27T17:38:21.296" v="4235" actId="20577"/>
          <ac:spMkLst>
            <pc:docMk/>
            <pc:sldMk cId="813055243" sldId="42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16.849" v="4229" actId="20577"/>
          <ac:spMkLst>
            <pc:docMk/>
            <pc:sldMk cId="813055243" sldId="42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7.781" v="4239" actId="20577"/>
        <pc:sldMkLst>
          <pc:docMk/>
          <pc:sldMk cId="859618007" sldId="421"/>
        </pc:sldMkLst>
        <pc:spChg chg="mod">
          <ac:chgData name="用 共" userId="674416862f0b68f3" providerId="LiveId" clId="{9F164BA5-2C6E-4E0E-B8CB-B8589EA3CDA2}" dt="2022-10-27T17:38:27.781" v="4239" actId="20577"/>
          <ac:spMkLst>
            <pc:docMk/>
            <pc:sldMk cId="859618007" sldId="42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25.134" v="4237" actId="20577"/>
          <ac:spMkLst>
            <pc:docMk/>
            <pc:sldMk cId="859618007" sldId="42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34.404" v="4243" actId="20577"/>
        <pc:sldMkLst>
          <pc:docMk/>
          <pc:sldMk cId="3540600029" sldId="422"/>
        </pc:sldMkLst>
        <pc:spChg chg="mod">
          <ac:chgData name="用 共" userId="674416862f0b68f3" providerId="LiveId" clId="{9F164BA5-2C6E-4E0E-B8CB-B8589EA3CDA2}" dt="2022-10-27T17:38:34.404" v="4243" actId="20577"/>
          <ac:spMkLst>
            <pc:docMk/>
            <pc:sldMk cId="3540600029" sldId="42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32.132" v="4241" actId="20577"/>
          <ac:spMkLst>
            <pc:docMk/>
            <pc:sldMk cId="3540600029" sldId="42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3.852" v="4248" actId="20577"/>
        <pc:sldMkLst>
          <pc:docMk/>
          <pc:sldMk cId="1774677742" sldId="423"/>
        </pc:sldMkLst>
        <pc:spChg chg="mod">
          <ac:chgData name="用 共" userId="674416862f0b68f3" providerId="LiveId" clId="{9F164BA5-2C6E-4E0E-B8CB-B8589EA3CDA2}" dt="2022-10-27T17:38:43.852" v="4248" actId="20577"/>
          <ac:spMkLst>
            <pc:docMk/>
            <pc:sldMk cId="1774677742" sldId="42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1.750" v="4246" actId="20577"/>
          <ac:spMkLst>
            <pc:docMk/>
            <pc:sldMk cId="1774677742" sldId="42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9.662" v="4252" actId="20577"/>
        <pc:sldMkLst>
          <pc:docMk/>
          <pc:sldMk cId="1435853940" sldId="424"/>
        </pc:sldMkLst>
        <pc:spChg chg="mod">
          <ac:chgData name="用 共" userId="674416862f0b68f3" providerId="LiveId" clId="{9F164BA5-2C6E-4E0E-B8CB-B8589EA3CDA2}" dt="2022-10-27T17:38:49.662" v="4252" actId="20577"/>
          <ac:spMkLst>
            <pc:docMk/>
            <pc:sldMk cId="1435853940" sldId="42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7.487" v="4250" actId="20577"/>
          <ac:spMkLst>
            <pc:docMk/>
            <pc:sldMk cId="1435853940" sldId="42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57.233" v="4256" actId="20577"/>
        <pc:sldMkLst>
          <pc:docMk/>
          <pc:sldMk cId="2637396050" sldId="425"/>
        </pc:sldMkLst>
        <pc:spChg chg="mod">
          <ac:chgData name="用 共" userId="674416862f0b68f3" providerId="LiveId" clId="{9F164BA5-2C6E-4E0E-B8CB-B8589EA3CDA2}" dt="2022-10-27T17:38:57.233" v="4256" actId="20577"/>
          <ac:spMkLst>
            <pc:docMk/>
            <pc:sldMk cId="2637396050" sldId="42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55.576" v="4254" actId="20577"/>
          <ac:spMkLst>
            <pc:docMk/>
            <pc:sldMk cId="2637396050" sldId="42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0.723" v="4261" actId="20577"/>
        <pc:sldMkLst>
          <pc:docMk/>
          <pc:sldMk cId="3280470042" sldId="426"/>
        </pc:sldMkLst>
        <pc:spChg chg="mod">
          <ac:chgData name="用 共" userId="674416862f0b68f3" providerId="LiveId" clId="{9F164BA5-2C6E-4E0E-B8CB-B8589EA3CDA2}" dt="2022-10-27T17:39:10.723" v="4261" actId="20577"/>
          <ac:spMkLst>
            <pc:docMk/>
            <pc:sldMk cId="3280470042" sldId="42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07.723" v="4259" actId="20577"/>
          <ac:spMkLst>
            <pc:docMk/>
            <pc:sldMk cId="3280470042" sldId="42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6.724" v="4265" actId="20577"/>
        <pc:sldMkLst>
          <pc:docMk/>
          <pc:sldMk cId="2144839022" sldId="427"/>
        </pc:sldMkLst>
        <pc:spChg chg="mod">
          <ac:chgData name="用 共" userId="674416862f0b68f3" providerId="LiveId" clId="{9F164BA5-2C6E-4E0E-B8CB-B8589EA3CDA2}" dt="2022-10-27T17:39:16.724" v="4265" actId="20577"/>
          <ac:spMkLst>
            <pc:docMk/>
            <pc:sldMk cId="2144839022" sldId="42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14.490" v="4263" actId="20577"/>
          <ac:spMkLst>
            <pc:docMk/>
            <pc:sldMk cId="2144839022" sldId="42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29.317" v="4274" actId="20577"/>
        <pc:sldMkLst>
          <pc:docMk/>
          <pc:sldMk cId="2978312037" sldId="428"/>
        </pc:sldMkLst>
        <pc:spChg chg="mod">
          <ac:chgData name="用 共" userId="674416862f0b68f3" providerId="LiveId" clId="{9F164BA5-2C6E-4E0E-B8CB-B8589EA3CDA2}" dt="2022-10-27T17:39:29.317" v="4274" actId="20577"/>
          <ac:spMkLst>
            <pc:docMk/>
            <pc:sldMk cId="2978312037" sldId="42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27.458" v="4272" actId="14100"/>
          <ac:spMkLst>
            <pc:docMk/>
            <pc:sldMk cId="2978312037" sldId="428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1.568" v="4281" actId="20577"/>
        <pc:sldMkLst>
          <pc:docMk/>
          <pc:sldMk cId="3457697380" sldId="429"/>
        </pc:sldMkLst>
        <pc:spChg chg="mod">
          <ac:chgData name="用 共" userId="674416862f0b68f3" providerId="LiveId" clId="{9F164BA5-2C6E-4E0E-B8CB-B8589EA3CDA2}" dt="2022-10-27T17:39:51.568" v="4281" actId="20577"/>
          <ac:spMkLst>
            <pc:docMk/>
            <pc:sldMk cId="3457697380" sldId="429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3.512" v="4277"/>
          <ac:spMkLst>
            <pc:docMk/>
            <pc:sldMk cId="3457697380" sldId="429"/>
            <ac:spMk id="6" creationId="{F89E0CD6-BB37-B3DF-C48B-F325D3CFC75D}"/>
          </ac:spMkLst>
        </pc:spChg>
        <pc:spChg chg="del">
          <ac:chgData name="用 共" userId="674416862f0b68f3" providerId="LiveId" clId="{9F164BA5-2C6E-4E0E-B8CB-B8589EA3CDA2}" dt="2022-10-27T17:39:43.183" v="4276" actId="478"/>
          <ac:spMkLst>
            <pc:docMk/>
            <pc:sldMk cId="3457697380" sldId="429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7.404" v="4284" actId="20577"/>
        <pc:sldMkLst>
          <pc:docMk/>
          <pc:sldMk cId="586045163" sldId="430"/>
        </pc:sldMkLst>
        <pc:spChg chg="mod">
          <ac:chgData name="用 共" userId="674416862f0b68f3" providerId="LiveId" clId="{9F164BA5-2C6E-4E0E-B8CB-B8589EA3CDA2}" dt="2022-10-27T17:39:57.404" v="4284" actId="20577"/>
          <ac:spMkLst>
            <pc:docMk/>
            <pc:sldMk cId="586045163" sldId="430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6.335" v="4279"/>
          <ac:spMkLst>
            <pc:docMk/>
            <pc:sldMk cId="586045163" sldId="430"/>
            <ac:spMk id="6" creationId="{26C7A675-1A9B-D6CE-AAD2-CA4366061287}"/>
          </ac:spMkLst>
        </pc:spChg>
        <pc:spChg chg="del">
          <ac:chgData name="用 共" userId="674416862f0b68f3" providerId="LiveId" clId="{9F164BA5-2C6E-4E0E-B8CB-B8589EA3CDA2}" dt="2022-10-27T17:39:46.055" v="4278" actId="478"/>
          <ac:spMkLst>
            <pc:docMk/>
            <pc:sldMk cId="586045163" sldId="43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40:05.565" v="4289" actId="20577"/>
        <pc:sldMkLst>
          <pc:docMk/>
          <pc:sldMk cId="1804449173" sldId="431"/>
        </pc:sldMkLst>
        <pc:spChg chg="mod">
          <ac:chgData name="用 共" userId="674416862f0b68f3" providerId="LiveId" clId="{9F164BA5-2C6E-4E0E-B8CB-B8589EA3CDA2}" dt="2022-10-27T17:40:03.138" v="4287" actId="20577"/>
          <ac:spMkLst>
            <pc:docMk/>
            <pc:sldMk cId="1804449173" sldId="43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40:05.565" v="4289" actId="20577"/>
          <ac:spMkLst>
            <pc:docMk/>
            <pc:sldMk cId="1804449173" sldId="43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40:46.214" v="4299" actId="13926"/>
        <pc:sldMkLst>
          <pc:docMk/>
          <pc:sldMk cId="437526924" sldId="432"/>
        </pc:sldMkLst>
        <pc:spChg chg="mod">
          <ac:chgData name="用 共" userId="674416862f0b68f3" providerId="LiveId" clId="{9F164BA5-2C6E-4E0E-B8CB-B8589EA3CDA2}" dt="2022-10-27T17:40:46.214" v="4299" actId="13926"/>
          <ac:spMkLst>
            <pc:docMk/>
            <pc:sldMk cId="437526924" sldId="43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0:35.335" v="4296" actId="478"/>
          <ac:spMkLst>
            <pc:docMk/>
            <pc:sldMk cId="437526924" sldId="432"/>
            <ac:spMk id="6" creationId="{66D666D7-5044-529B-BA2B-B885ADB2CFBF}"/>
          </ac:spMkLst>
        </pc:spChg>
        <pc:spChg chg="del">
          <ac:chgData name="用 共" userId="674416862f0b68f3" providerId="LiveId" clId="{9F164BA5-2C6E-4E0E-B8CB-B8589EA3CDA2}" dt="2022-10-27T17:40:36.443" v="4297" actId="478"/>
          <ac:spMkLst>
            <pc:docMk/>
            <pc:sldMk cId="437526924" sldId="432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40:31.519" v="4295" actId="20577"/>
          <ac:spMkLst>
            <pc:docMk/>
            <pc:sldMk cId="437526924" sldId="432"/>
            <ac:spMk id="14" creationId="{858BA53E-56E0-72FF-BAB0-1256321720EE}"/>
          </ac:spMkLst>
        </pc:spChg>
      </pc:sldChg>
      <pc:sldChg chg="addSp delSp modSp add mod">
        <pc:chgData name="用 共" userId="674416862f0b68f3" providerId="LiveId" clId="{9F164BA5-2C6E-4E0E-B8CB-B8589EA3CDA2}" dt="2022-10-27T17:41:58.438" v="4347"/>
        <pc:sldMkLst>
          <pc:docMk/>
          <pc:sldMk cId="783412946" sldId="433"/>
        </pc:sldMkLst>
        <pc:spChg chg="add del mod">
          <ac:chgData name="用 共" userId="674416862f0b68f3" providerId="LiveId" clId="{9F164BA5-2C6E-4E0E-B8CB-B8589EA3CDA2}" dt="2022-10-27T17:41:58.151" v="4346" actId="478"/>
          <ac:spMkLst>
            <pc:docMk/>
            <pc:sldMk cId="783412946" sldId="433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58.438" v="4347"/>
          <ac:spMkLst>
            <pc:docMk/>
            <pc:sldMk cId="783412946" sldId="433"/>
            <ac:spMk id="7" creationId="{7ECCB18B-652E-AF06-88B1-225D8A3D44A3}"/>
          </ac:spMkLst>
        </pc:spChg>
      </pc:sldChg>
      <pc:sldChg chg="addSp modSp add mod">
        <pc:chgData name="用 共" userId="674416862f0b68f3" providerId="LiveId" clId="{9F164BA5-2C6E-4E0E-B8CB-B8589EA3CDA2}" dt="2022-10-27T17:41:44.596" v="4345" actId="20577"/>
        <pc:sldMkLst>
          <pc:docMk/>
          <pc:sldMk cId="2019671369" sldId="434"/>
        </pc:sldMkLst>
        <pc:spChg chg="mod">
          <ac:chgData name="用 共" userId="674416862f0b68f3" providerId="LiveId" clId="{9F164BA5-2C6E-4E0E-B8CB-B8589EA3CDA2}" dt="2022-10-27T17:41:31.958" v="4325" actId="13926"/>
          <ac:spMkLst>
            <pc:docMk/>
            <pc:sldMk cId="2019671369" sldId="43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41:36.506" v="4326" actId="1076"/>
          <ac:spMkLst>
            <pc:docMk/>
            <pc:sldMk cId="2019671369" sldId="434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44.596" v="4345" actId="20577"/>
          <ac:spMkLst>
            <pc:docMk/>
            <pc:sldMk cId="2019671369" sldId="434"/>
            <ac:spMk id="7" creationId="{7D00C42C-E905-ECF3-3936-1E1777789FE0}"/>
          </ac:spMkLst>
        </pc:spChg>
      </pc:sldChg>
      <pc:sldChg chg="addSp delSp modSp add del mod">
        <pc:chgData name="用 共" userId="674416862f0b68f3" providerId="LiveId" clId="{9F164BA5-2C6E-4E0E-B8CB-B8589EA3CDA2}" dt="2022-10-27T17:43:31.446" v="4368" actId="47"/>
        <pc:sldMkLst>
          <pc:docMk/>
          <pc:sldMk cId="1279038408" sldId="435"/>
        </pc:sldMkLst>
        <pc:spChg chg="mod">
          <ac:chgData name="用 共" userId="674416862f0b68f3" providerId="LiveId" clId="{9F164BA5-2C6E-4E0E-B8CB-B8589EA3CDA2}" dt="2022-10-27T17:42:24.691" v="4353" actId="13926"/>
          <ac:spMkLst>
            <pc:docMk/>
            <pc:sldMk cId="1279038408" sldId="435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2:26.370" v="4354" actId="478"/>
          <ac:spMkLst>
            <pc:docMk/>
            <pc:sldMk cId="1279038408" sldId="435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42:19.977" v="4349" actId="478"/>
          <ac:spMkLst>
            <pc:docMk/>
            <pc:sldMk cId="1279038408" sldId="435"/>
            <ac:spMk id="6" creationId="{3AA94699-CFE8-4F3B-2DF6-7A45E925EAEA}"/>
          </ac:spMkLst>
        </pc:spChg>
        <pc:spChg chg="del">
          <ac:chgData name="用 共" userId="674416862f0b68f3" providerId="LiveId" clId="{9F164BA5-2C6E-4E0E-B8CB-B8589EA3CDA2}" dt="2022-10-27T17:42:20.723" v="4350" actId="478"/>
          <ac:spMkLst>
            <pc:docMk/>
            <pc:sldMk cId="1279038408" sldId="435"/>
            <ac:spMk id="7" creationId="{7D00C42C-E905-ECF3-3936-1E1777789FE0}"/>
          </ac:spMkLst>
        </pc:spChg>
        <pc:spChg chg="del">
          <ac:chgData name="用 共" userId="674416862f0b68f3" providerId="LiveId" clId="{9F164BA5-2C6E-4E0E-B8CB-B8589EA3CDA2}" dt="2022-10-27T17:42:22.462" v="4352" actId="478"/>
          <ac:spMkLst>
            <pc:docMk/>
            <pc:sldMk cId="1279038408" sldId="435"/>
            <ac:spMk id="9" creationId="{CC6A13E8-BE6D-2ED7-A477-D27354B0E837}"/>
          </ac:spMkLst>
        </pc:spChg>
        <pc:spChg chg="del">
          <ac:chgData name="用 共" userId="674416862f0b68f3" providerId="LiveId" clId="{9F164BA5-2C6E-4E0E-B8CB-B8589EA3CDA2}" dt="2022-10-27T17:42:21.641" v="4351" actId="478"/>
          <ac:spMkLst>
            <pc:docMk/>
            <pc:sldMk cId="1279038408" sldId="435"/>
            <ac:spMk id="14" creationId="{858BA53E-56E0-72FF-BAB0-1256321720EE}"/>
          </ac:spMkLst>
        </pc:spChg>
        <pc:picChg chg="add del mod">
          <ac:chgData name="用 共" userId="674416862f0b68f3" providerId="LiveId" clId="{9F164BA5-2C6E-4E0E-B8CB-B8589EA3CDA2}" dt="2022-10-27T17:43:04.245" v="4357" actId="21"/>
          <ac:picMkLst>
            <pc:docMk/>
            <pc:sldMk cId="1279038408" sldId="435"/>
            <ac:picMk id="10" creationId="{453C513F-B87D-DE77-97B1-EADA5A66A1D5}"/>
          </ac:picMkLst>
        </pc:picChg>
      </pc:sldChg>
      <pc:sldChg chg="addSp modSp add mod modAnim">
        <pc:chgData name="用 共" userId="674416862f0b68f3" providerId="LiveId" clId="{9F164BA5-2C6E-4E0E-B8CB-B8589EA3CDA2}" dt="2022-10-27T17:43:34.795" v="4369"/>
        <pc:sldMkLst>
          <pc:docMk/>
          <pc:sldMk cId="494551501" sldId="436"/>
        </pc:sldMkLst>
        <pc:picChg chg="add mod">
          <ac:chgData name="用 共" userId="674416862f0b68f3" providerId="LiveId" clId="{9F164BA5-2C6E-4E0E-B8CB-B8589EA3CDA2}" dt="2022-10-27T17:43:24.606" v="4367" actId="1076"/>
          <ac:picMkLst>
            <pc:docMk/>
            <pc:sldMk cId="494551501" sldId="436"/>
            <ac:picMk id="5" creationId="{CBA2D64E-3D04-1081-F807-7EEA7CD8F1E8}"/>
          </ac:picMkLst>
        </pc:picChg>
      </pc:sldChg>
      <pc:sldChg chg="add">
        <pc:chgData name="用 共" userId="674416862f0b68f3" providerId="LiveId" clId="{9F164BA5-2C6E-4E0E-B8CB-B8589EA3CDA2}" dt="2022-10-27T17:46:34.622" v="4371"/>
        <pc:sldMkLst>
          <pc:docMk/>
          <pc:sldMk cId="1218997810" sldId="437"/>
        </pc:sldMkLst>
      </pc:sldChg>
      <pc:sldChg chg="modSp add mod">
        <pc:chgData name="用 共" userId="674416862f0b68f3" providerId="LiveId" clId="{9F164BA5-2C6E-4E0E-B8CB-B8589EA3CDA2}" dt="2022-10-27T17:53:04.624" v="4695" actId="207"/>
        <pc:sldMkLst>
          <pc:docMk/>
          <pc:sldMk cId="2514011406" sldId="438"/>
        </pc:sldMkLst>
        <pc:spChg chg="mod">
          <ac:chgData name="用 共" userId="674416862f0b68f3" providerId="LiveId" clId="{9F164BA5-2C6E-4E0E-B8CB-B8589EA3CDA2}" dt="2022-10-27T17:53:04.624" v="4695" actId="207"/>
          <ac:spMkLst>
            <pc:docMk/>
            <pc:sldMk cId="2514011406" sldId="438"/>
            <ac:spMk id="3" creationId="{A850DB3D-FAE3-D13A-0C21-26A39B926733}"/>
          </ac:spMkLst>
        </pc:spChg>
      </pc:sldChg>
      <pc:sldChg chg="addSp delSp modSp add mod delAnim">
        <pc:chgData name="用 共" userId="674416862f0b68f3" providerId="LiveId" clId="{9F164BA5-2C6E-4E0E-B8CB-B8589EA3CDA2}" dt="2022-10-27T19:42:22.236" v="4883" actId="1076"/>
        <pc:sldMkLst>
          <pc:docMk/>
          <pc:sldMk cId="1991877340" sldId="439"/>
        </pc:sldMkLst>
        <pc:spChg chg="mod">
          <ac:chgData name="用 共" userId="674416862f0b68f3" providerId="LiveId" clId="{9F164BA5-2C6E-4E0E-B8CB-B8589EA3CDA2}" dt="2022-10-27T19:39:13.515" v="4764" actId="20577"/>
          <ac:spMkLst>
            <pc:docMk/>
            <pc:sldMk cId="1991877340" sldId="43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9:40:16.546" v="4775" actId="108"/>
          <ac:spMkLst>
            <pc:docMk/>
            <pc:sldMk cId="1991877340" sldId="439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9:38:51.099" v="4757" actId="14100"/>
          <ac:spMkLst>
            <pc:docMk/>
            <pc:sldMk cId="1991877340" sldId="439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9:40:24.862" v="4777" actId="404"/>
          <ac:spMkLst>
            <pc:docMk/>
            <pc:sldMk cId="1991877340" sldId="439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2:12.466" v="4872" actId="1076"/>
          <ac:spMkLst>
            <pc:docMk/>
            <pc:sldMk cId="1991877340" sldId="439"/>
            <ac:spMk id="8" creationId="{0E46D6A9-752E-15A8-AE51-FC77B54A944A}"/>
          </ac:spMkLst>
        </pc:spChg>
        <pc:spChg chg="add mod">
          <ac:chgData name="用 共" userId="674416862f0b68f3" providerId="LiveId" clId="{9F164BA5-2C6E-4E0E-B8CB-B8589EA3CDA2}" dt="2022-10-27T19:42:22.236" v="4883" actId="1076"/>
          <ac:spMkLst>
            <pc:docMk/>
            <pc:sldMk cId="1991877340" sldId="439"/>
            <ac:spMk id="9" creationId="{FD4D687F-7C15-586B-A31C-391321AE78FE}"/>
          </ac:spMkLst>
        </pc:spChg>
        <pc:picChg chg="del">
          <ac:chgData name="用 共" userId="674416862f0b68f3" providerId="LiveId" clId="{9F164BA5-2C6E-4E0E-B8CB-B8589EA3CDA2}" dt="2022-10-27T19:37:37.442" v="4741" actId="478"/>
          <ac:picMkLst>
            <pc:docMk/>
            <pc:sldMk cId="1991877340" sldId="439"/>
            <ac:picMk id="5" creationId="{CBA2D64E-3D04-1081-F807-7EEA7CD8F1E8}"/>
          </ac:picMkLst>
        </pc:picChg>
      </pc:sldChg>
      <pc:sldChg chg="addSp delSp modSp add mod">
        <pc:chgData name="用 共" userId="674416862f0b68f3" providerId="LiveId" clId="{9F164BA5-2C6E-4E0E-B8CB-B8589EA3CDA2}" dt="2022-10-27T19:46:07.764" v="4989" actId="478"/>
        <pc:sldMkLst>
          <pc:docMk/>
          <pc:sldMk cId="1516172889" sldId="440"/>
        </pc:sldMkLst>
        <pc:spChg chg="add del mod">
          <ac:chgData name="用 共" userId="674416862f0b68f3" providerId="LiveId" clId="{9F164BA5-2C6E-4E0E-B8CB-B8589EA3CDA2}" dt="2022-10-27T19:46:07.764" v="4989" actId="478"/>
          <ac:spMkLst>
            <pc:docMk/>
            <pc:sldMk cId="1516172889" sldId="440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44:51.715" v="4952" actId="20577"/>
          <ac:spMkLst>
            <pc:docMk/>
            <pc:sldMk cId="1516172889" sldId="440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43:14.378" v="4916" actId="1076"/>
          <ac:spMkLst>
            <pc:docMk/>
            <pc:sldMk cId="1516172889" sldId="440"/>
            <ac:spMk id="8" creationId="{0E46D6A9-752E-15A8-AE51-FC77B54A944A}"/>
          </ac:spMkLst>
        </pc:spChg>
        <pc:spChg chg="del">
          <ac:chgData name="用 共" userId="674416862f0b68f3" providerId="LiveId" clId="{9F164BA5-2C6E-4E0E-B8CB-B8589EA3CDA2}" dt="2022-10-27T19:42:46.943" v="4885" actId="478"/>
          <ac:spMkLst>
            <pc:docMk/>
            <pc:sldMk cId="1516172889" sldId="440"/>
            <ac:spMk id="9" creationId="{FD4D687F-7C15-586B-A31C-391321AE78FE}"/>
          </ac:spMkLst>
        </pc:spChg>
      </pc:sldChg>
      <pc:sldChg chg="addSp delSp modSp add mod">
        <pc:chgData name="用 共" userId="674416862f0b68f3" providerId="LiveId" clId="{9F164BA5-2C6E-4E0E-B8CB-B8589EA3CDA2}" dt="2022-10-27T19:47:51.899" v="5039" actId="20577"/>
        <pc:sldMkLst>
          <pc:docMk/>
          <pc:sldMk cId="587306510" sldId="441"/>
        </pc:sldMkLst>
        <pc:spChg chg="mod">
          <ac:chgData name="用 共" userId="674416862f0b68f3" providerId="LiveId" clId="{9F164BA5-2C6E-4E0E-B8CB-B8589EA3CDA2}" dt="2022-10-27T19:45:33.882" v="4957" actId="14100"/>
          <ac:spMkLst>
            <pc:docMk/>
            <pc:sldMk cId="587306510" sldId="44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51.899" v="5039" actId="20577"/>
          <ac:spMkLst>
            <pc:docMk/>
            <pc:sldMk cId="587306510" sldId="441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5:58.255" v="4986" actId="1076"/>
          <ac:spMkLst>
            <pc:docMk/>
            <pc:sldMk cId="587306510" sldId="441"/>
            <ac:spMk id="9" creationId="{731FA38B-7B39-F285-00F9-B38466001009}"/>
          </ac:spMkLst>
        </pc:spChg>
        <pc:spChg chg="add del mod">
          <ac:chgData name="用 共" userId="674416862f0b68f3" providerId="LiveId" clId="{9F164BA5-2C6E-4E0E-B8CB-B8589EA3CDA2}" dt="2022-10-27T19:46:03.062" v="4988" actId="478"/>
          <ac:spMkLst>
            <pc:docMk/>
            <pc:sldMk cId="587306510" sldId="441"/>
            <ac:spMk id="10" creationId="{E1C259A6-9FBB-8402-E48A-F5BB7D1D9D9F}"/>
          </ac:spMkLst>
        </pc:spChg>
      </pc:sldChg>
      <pc:sldChg chg="add del">
        <pc:chgData name="用 共" userId="674416862f0b68f3" providerId="LiveId" clId="{9F164BA5-2C6E-4E0E-B8CB-B8589EA3CDA2}" dt="2022-10-27T19:46:15.237" v="4990" actId="47"/>
        <pc:sldMkLst>
          <pc:docMk/>
          <pc:sldMk cId="2522379247" sldId="442"/>
        </pc:sldMkLst>
      </pc:sldChg>
      <pc:sldChg chg="addSp delSp modSp add mod">
        <pc:chgData name="用 共" userId="674416862f0b68f3" providerId="LiveId" clId="{9F164BA5-2C6E-4E0E-B8CB-B8589EA3CDA2}" dt="2022-10-27T19:47:54.521" v="5041" actId="20577"/>
        <pc:sldMkLst>
          <pc:docMk/>
          <pc:sldMk cId="3901702585" sldId="442"/>
        </pc:sldMkLst>
        <pc:spChg chg="mod">
          <ac:chgData name="用 共" userId="674416862f0b68f3" providerId="LiveId" clId="{9F164BA5-2C6E-4E0E-B8CB-B8589EA3CDA2}" dt="2022-10-27T19:47:54.521" v="5041" actId="20577"/>
          <ac:spMkLst>
            <pc:docMk/>
            <pc:sldMk cId="3901702585" sldId="442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6:51.728" v="5017" actId="478"/>
          <ac:spMkLst>
            <pc:docMk/>
            <pc:sldMk cId="3901702585" sldId="442"/>
            <ac:spMk id="9" creationId="{731FA38B-7B39-F285-00F9-B38466001009}"/>
          </ac:spMkLst>
        </pc:spChg>
        <pc:spChg chg="add mod">
          <ac:chgData name="用 共" userId="674416862f0b68f3" providerId="LiveId" clId="{9F164BA5-2C6E-4E0E-B8CB-B8589EA3CDA2}" dt="2022-10-27T19:46:37.628" v="5014" actId="1076"/>
          <ac:spMkLst>
            <pc:docMk/>
            <pc:sldMk cId="3901702585" sldId="442"/>
            <ac:spMk id="10" creationId="{467A5E50-BED1-4957-E755-BA3612AAE308}"/>
          </ac:spMkLst>
        </pc:spChg>
      </pc:sldChg>
      <pc:sldChg chg="addSp modSp add mod">
        <pc:chgData name="用 共" userId="674416862f0b68f3" providerId="LiveId" clId="{9F164BA5-2C6E-4E0E-B8CB-B8589EA3CDA2}" dt="2022-10-27T19:47:48.589" v="5037" actId="1076"/>
        <pc:sldMkLst>
          <pc:docMk/>
          <pc:sldMk cId="1861893746" sldId="443"/>
        </pc:sldMkLst>
        <pc:spChg chg="mod">
          <ac:chgData name="用 共" userId="674416862f0b68f3" providerId="LiveId" clId="{9F164BA5-2C6E-4E0E-B8CB-B8589EA3CDA2}" dt="2022-10-27T19:47:36.688" v="5033" actId="1076"/>
          <ac:spMkLst>
            <pc:docMk/>
            <pc:sldMk cId="1861893746" sldId="443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44.882" v="5036" actId="20577"/>
          <ac:spMkLst>
            <pc:docMk/>
            <pc:sldMk cId="1861893746" sldId="443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7:48.589" v="5037" actId="1076"/>
          <ac:spMkLst>
            <pc:docMk/>
            <pc:sldMk cId="1861893746" sldId="443"/>
            <ac:spMk id="9" creationId="{D332EEFD-D521-E44B-7BB1-5D880C138362}"/>
          </ac:spMkLst>
        </pc:spChg>
      </pc:sldChg>
      <pc:sldChg chg="addSp delSp modSp add mod">
        <pc:chgData name="用 共" userId="674416862f0b68f3" providerId="LiveId" clId="{9F164BA5-2C6E-4E0E-B8CB-B8589EA3CDA2}" dt="2022-10-27T19:48:41.873" v="5051" actId="478"/>
        <pc:sldMkLst>
          <pc:docMk/>
          <pc:sldMk cId="2542740468" sldId="444"/>
        </pc:sldMkLst>
        <pc:spChg chg="mod">
          <ac:chgData name="用 共" userId="674416862f0b68f3" providerId="LiveId" clId="{9F164BA5-2C6E-4E0E-B8CB-B8589EA3CDA2}" dt="2022-10-27T19:48:36.306" v="5050" actId="13926"/>
          <ac:spMkLst>
            <pc:docMk/>
            <pc:sldMk cId="2542740468" sldId="444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8:41.873" v="5051" actId="478"/>
          <ac:spMkLst>
            <pc:docMk/>
            <pc:sldMk cId="2542740468" sldId="444"/>
            <ac:spMk id="9" creationId="{D332EEFD-D521-E44B-7BB1-5D880C138362}"/>
          </ac:spMkLst>
        </pc:spChg>
        <pc:spChg chg="add mod">
          <ac:chgData name="用 共" userId="674416862f0b68f3" providerId="LiveId" clId="{9F164BA5-2C6E-4E0E-B8CB-B8589EA3CDA2}" dt="2022-10-27T19:48:28.414" v="5048" actId="20577"/>
          <ac:spMkLst>
            <pc:docMk/>
            <pc:sldMk cId="2542740468" sldId="444"/>
            <ac:spMk id="11" creationId="{8DF38DAA-0A3A-0706-ED52-A08EC012F713}"/>
          </ac:spMkLst>
        </pc:spChg>
      </pc:sldChg>
      <pc:sldChg chg="addSp modSp add mod">
        <pc:chgData name="用 共" userId="674416862f0b68f3" providerId="LiveId" clId="{9F164BA5-2C6E-4E0E-B8CB-B8589EA3CDA2}" dt="2022-10-27T19:50:04.322" v="5108" actId="13926"/>
        <pc:sldMkLst>
          <pc:docMk/>
          <pc:sldMk cId="1234788605" sldId="445"/>
        </pc:sldMkLst>
        <pc:spChg chg="mod">
          <ac:chgData name="用 共" userId="674416862f0b68f3" providerId="LiveId" clId="{9F164BA5-2C6E-4E0E-B8CB-B8589EA3CDA2}" dt="2022-10-27T19:49:47.056" v="5106" actId="20577"/>
          <ac:spMkLst>
            <pc:docMk/>
            <pc:sldMk cId="1234788605" sldId="445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50:04.322" v="5108" actId="13926"/>
          <ac:spMkLst>
            <pc:docMk/>
            <pc:sldMk cId="1234788605" sldId="445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9:16.201" v="5085" actId="20577"/>
          <ac:spMkLst>
            <pc:docMk/>
            <pc:sldMk cId="1234788605" sldId="445"/>
            <ac:spMk id="9" creationId="{6F9EE40D-7106-D82C-53A9-6D25FA0C2D0C}"/>
          </ac:spMkLst>
        </pc:spChg>
      </pc:sldChg>
      <pc:sldChg chg="addSp delSp modSp add mod">
        <pc:chgData name="用 共" userId="674416862f0b68f3" providerId="LiveId" clId="{9F164BA5-2C6E-4E0E-B8CB-B8589EA3CDA2}" dt="2022-10-27T19:51:09.147" v="5127" actId="20577"/>
        <pc:sldMkLst>
          <pc:docMk/>
          <pc:sldMk cId="3413659645" sldId="446"/>
        </pc:sldMkLst>
        <pc:spChg chg="mod">
          <ac:chgData name="用 共" userId="674416862f0b68f3" providerId="LiveId" clId="{9F164BA5-2C6E-4E0E-B8CB-B8589EA3CDA2}" dt="2022-10-27T19:51:09.147" v="5127" actId="20577"/>
          <ac:spMkLst>
            <pc:docMk/>
            <pc:sldMk cId="3413659645" sldId="446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0:44.511" v="5124" actId="20577"/>
          <ac:spMkLst>
            <pc:docMk/>
            <pc:sldMk cId="3413659645" sldId="44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0:56.741" v="5125" actId="478"/>
          <ac:spMkLst>
            <pc:docMk/>
            <pc:sldMk cId="3413659645" sldId="446"/>
            <ac:spMk id="9" creationId="{6F9EE40D-7106-D82C-53A9-6D25FA0C2D0C}"/>
          </ac:spMkLst>
        </pc:spChg>
        <pc:spChg chg="add mod">
          <ac:chgData name="用 共" userId="674416862f0b68f3" providerId="LiveId" clId="{9F164BA5-2C6E-4E0E-B8CB-B8589EA3CDA2}" dt="2022-10-27T19:50:28.718" v="5120" actId="1076"/>
          <ac:spMkLst>
            <pc:docMk/>
            <pc:sldMk cId="3413659645" sldId="446"/>
            <ac:spMk id="12" creationId="{FC10F8DA-E3D3-A645-3653-66AB1D0B494E}"/>
          </ac:spMkLst>
        </pc:spChg>
      </pc:sldChg>
      <pc:sldChg chg="modSp add mod">
        <pc:chgData name="用 共" userId="674416862f0b68f3" providerId="LiveId" clId="{9F164BA5-2C6E-4E0E-B8CB-B8589EA3CDA2}" dt="2022-10-27T19:51:36.098" v="5139" actId="20577"/>
        <pc:sldMkLst>
          <pc:docMk/>
          <pc:sldMk cId="4111076727" sldId="447"/>
        </pc:sldMkLst>
        <pc:spChg chg="mod">
          <ac:chgData name="用 共" userId="674416862f0b68f3" providerId="LiveId" clId="{9F164BA5-2C6E-4E0E-B8CB-B8589EA3CDA2}" dt="2022-10-27T19:51:23.230" v="5132" actId="20577"/>
          <ac:spMkLst>
            <pc:docMk/>
            <pc:sldMk cId="4111076727" sldId="447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36.098" v="5139" actId="20577"/>
          <ac:spMkLst>
            <pc:docMk/>
            <pc:sldMk cId="4111076727" sldId="447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1:48.708" v="5144" actId="20577"/>
        <pc:sldMkLst>
          <pc:docMk/>
          <pc:sldMk cId="1863920522" sldId="448"/>
        </pc:sldMkLst>
        <pc:spChg chg="mod">
          <ac:chgData name="用 共" userId="674416862f0b68f3" providerId="LiveId" clId="{9F164BA5-2C6E-4E0E-B8CB-B8589EA3CDA2}" dt="2022-10-27T19:51:29.070" v="5134" actId="20577"/>
          <ac:spMkLst>
            <pc:docMk/>
            <pc:sldMk cId="1863920522" sldId="448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48.708" v="5144" actId="20577"/>
          <ac:spMkLst>
            <pc:docMk/>
            <pc:sldMk cId="1863920522" sldId="448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1:59.739" v="5148"/>
        <pc:sldMkLst>
          <pc:docMk/>
          <pc:sldMk cId="1818450413" sldId="449"/>
        </pc:sldMkLst>
        <pc:spChg chg="mod">
          <ac:chgData name="用 共" userId="674416862f0b68f3" providerId="LiveId" clId="{9F164BA5-2C6E-4E0E-B8CB-B8589EA3CDA2}" dt="2022-10-27T19:51:55.006" v="5146" actId="20577"/>
          <ac:spMkLst>
            <pc:docMk/>
            <pc:sldMk cId="1818450413" sldId="44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1:59.475" v="5147" actId="478"/>
          <ac:spMkLst>
            <pc:docMk/>
            <pc:sldMk cId="1818450413" sldId="44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1:59.739" v="5148"/>
          <ac:spMkLst>
            <pc:docMk/>
            <pc:sldMk cId="1818450413" sldId="449"/>
            <ac:spMk id="9" creationId="{FEF9350A-5D3F-F879-0C35-6D8EAE7A5673}"/>
          </ac:spMkLst>
        </pc:spChg>
      </pc:sldChg>
      <pc:sldChg chg="modSp add mod">
        <pc:chgData name="用 共" userId="674416862f0b68f3" providerId="LiveId" clId="{9F164BA5-2C6E-4E0E-B8CB-B8589EA3CDA2}" dt="2022-10-27T19:53:33.363" v="5184" actId="20577"/>
        <pc:sldMkLst>
          <pc:docMk/>
          <pc:sldMk cId="3651060007" sldId="450"/>
        </pc:sldMkLst>
        <pc:spChg chg="mod">
          <ac:chgData name="用 共" userId="674416862f0b68f3" providerId="LiveId" clId="{9F164BA5-2C6E-4E0E-B8CB-B8589EA3CDA2}" dt="2022-10-27T19:52:17.464" v="5155" actId="20577"/>
          <ac:spMkLst>
            <pc:docMk/>
            <pc:sldMk cId="3651060007" sldId="450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3:33.363" v="5184" actId="20577"/>
          <ac:spMkLst>
            <pc:docMk/>
            <pc:sldMk cId="3651060007" sldId="450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2:38.118" v="5171" actId="20577"/>
        <pc:sldMkLst>
          <pc:docMk/>
          <pc:sldMk cId="11741735" sldId="451"/>
        </pc:sldMkLst>
        <pc:spChg chg="mod">
          <ac:chgData name="用 共" userId="674416862f0b68f3" providerId="LiveId" clId="{9F164BA5-2C6E-4E0E-B8CB-B8589EA3CDA2}" dt="2022-10-27T19:52:22.411" v="5159" actId="20577"/>
          <ac:spMkLst>
            <pc:docMk/>
            <pc:sldMk cId="11741735" sldId="45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2:38.118" v="5171" actId="20577"/>
          <ac:spMkLst>
            <pc:docMk/>
            <pc:sldMk cId="11741735" sldId="451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2:58.022" v="5174"/>
        <pc:sldMkLst>
          <pc:docMk/>
          <pc:sldMk cId="1445947685" sldId="452"/>
        </pc:sldMkLst>
        <pc:spChg chg="mod">
          <ac:chgData name="用 共" userId="674416862f0b68f3" providerId="LiveId" clId="{9F164BA5-2C6E-4E0E-B8CB-B8589EA3CDA2}" dt="2022-10-27T19:52:48.707" v="5172" actId="20577"/>
          <ac:spMkLst>
            <pc:docMk/>
            <pc:sldMk cId="1445947685" sldId="452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2:58.022" v="5174"/>
          <ac:spMkLst>
            <pc:docMk/>
            <pc:sldMk cId="1445947685" sldId="452"/>
            <ac:spMk id="6" creationId="{F1E91EE8-110A-F568-E520-1F5BEAA6A912}"/>
          </ac:spMkLst>
        </pc:spChg>
        <pc:spChg chg="del">
          <ac:chgData name="用 共" userId="674416862f0b68f3" providerId="LiveId" clId="{9F164BA5-2C6E-4E0E-B8CB-B8589EA3CDA2}" dt="2022-10-27T19:52:57.692" v="5173" actId="478"/>
          <ac:spMkLst>
            <pc:docMk/>
            <pc:sldMk cId="1445947685" sldId="452"/>
            <ac:spMk id="9" creationId="{FEF9350A-5D3F-F879-0C35-6D8EAE7A5673}"/>
          </ac:spMkLst>
        </pc:spChg>
      </pc:sldChg>
      <pc:sldChg chg="addSp delSp modSp add mod ord">
        <pc:chgData name="用 共" userId="674416862f0b68f3" providerId="LiveId" clId="{9F164BA5-2C6E-4E0E-B8CB-B8589EA3CDA2}" dt="2022-10-27T20:05:13.779" v="5427" actId="20577"/>
        <pc:sldMkLst>
          <pc:docMk/>
          <pc:sldMk cId="96089783" sldId="453"/>
        </pc:sldMkLst>
        <pc:spChg chg="mod">
          <ac:chgData name="用 共" userId="674416862f0b68f3" providerId="LiveId" clId="{9F164BA5-2C6E-4E0E-B8CB-B8589EA3CDA2}" dt="2022-10-27T20:05:13.779" v="5427" actId="20577"/>
          <ac:spMkLst>
            <pc:docMk/>
            <pc:sldMk cId="96089783" sldId="453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3:59.949" v="5188" actId="478"/>
          <ac:spMkLst>
            <pc:docMk/>
            <pc:sldMk cId="96089783" sldId="453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4:00.229" v="5189"/>
          <ac:spMkLst>
            <pc:docMk/>
            <pc:sldMk cId="96089783" sldId="453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19:54:16.169" v="5206" actId="20577"/>
          <ac:spMkLst>
            <pc:docMk/>
            <pc:sldMk cId="96089783" sldId="453"/>
            <ac:spMk id="11" creationId="{8DF38DAA-0A3A-0706-ED52-A08EC012F713}"/>
          </ac:spMkLst>
        </pc:spChg>
      </pc:sldChg>
      <pc:sldChg chg="addSp delSp modSp add mod">
        <pc:chgData name="用 共" userId="674416862f0b68f3" providerId="LiveId" clId="{9F164BA5-2C6E-4E0E-B8CB-B8589EA3CDA2}" dt="2022-10-27T19:56:13.178" v="5255"/>
        <pc:sldMkLst>
          <pc:docMk/>
          <pc:sldMk cId="4277189408" sldId="454"/>
        </pc:sldMkLst>
        <pc:spChg chg="del">
          <ac:chgData name="用 共" userId="674416862f0b68f3" providerId="LiveId" clId="{9F164BA5-2C6E-4E0E-B8CB-B8589EA3CDA2}" dt="2022-10-27T19:56:12.918" v="5254" actId="478"/>
          <ac:spMkLst>
            <pc:docMk/>
            <pc:sldMk cId="4277189408" sldId="454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4:42.779" v="5225" actId="1076"/>
          <ac:spMkLst>
            <pc:docMk/>
            <pc:sldMk cId="4277189408" sldId="454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4:46.545" v="5226" actId="13926"/>
          <ac:spMkLst>
            <pc:docMk/>
            <pc:sldMk cId="4277189408" sldId="454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56:13.178" v="5255"/>
          <ac:spMkLst>
            <pc:docMk/>
            <pc:sldMk cId="4277189408" sldId="454"/>
            <ac:spMk id="12" creationId="{DCB66C80-0FF5-E744-F06F-E7BB724C49EE}"/>
          </ac:spMkLst>
        </pc:spChg>
      </pc:sldChg>
      <pc:sldChg chg="addSp modSp add mod">
        <pc:chgData name="用 共" userId="674416862f0b68f3" providerId="LiveId" clId="{9F164BA5-2C6E-4E0E-B8CB-B8589EA3CDA2}" dt="2022-10-27T19:55:57.639" v="5253" actId="14100"/>
        <pc:sldMkLst>
          <pc:docMk/>
          <pc:sldMk cId="481838944" sldId="455"/>
        </pc:sldMkLst>
        <pc:spChg chg="mod">
          <ac:chgData name="用 共" userId="674416862f0b68f3" providerId="LiveId" clId="{9F164BA5-2C6E-4E0E-B8CB-B8589EA3CDA2}" dt="2022-10-27T19:55:57.639" v="5253" actId="14100"/>
          <ac:spMkLst>
            <pc:docMk/>
            <pc:sldMk cId="481838944" sldId="455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5:07.622" v="5241" actId="13926"/>
          <ac:spMkLst>
            <pc:docMk/>
            <pc:sldMk cId="481838944" sldId="455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19:55:12.051" v="5242" actId="20577"/>
          <ac:spMkLst>
            <pc:docMk/>
            <pc:sldMk cId="481838944" sldId="455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19:55:00.549" v="5240" actId="1076"/>
          <ac:spMkLst>
            <pc:docMk/>
            <pc:sldMk cId="481838944" sldId="455"/>
            <ac:spMk id="12" creationId="{8B520C19-6D74-E5FF-1261-C771C4784C4C}"/>
          </ac:spMkLst>
        </pc:spChg>
      </pc:sldChg>
      <pc:sldChg chg="addSp delSp modSp add mod">
        <pc:chgData name="用 共" userId="674416862f0b68f3" providerId="LiveId" clId="{9F164BA5-2C6E-4E0E-B8CB-B8589EA3CDA2}" dt="2022-10-27T19:56:37.177" v="5266" actId="1076"/>
        <pc:sldMkLst>
          <pc:docMk/>
          <pc:sldMk cId="3746151840" sldId="456"/>
        </pc:sldMkLst>
        <pc:spChg chg="del">
          <ac:chgData name="用 共" userId="674416862f0b68f3" providerId="LiveId" clId="{9F164BA5-2C6E-4E0E-B8CB-B8589EA3CDA2}" dt="2022-10-27T19:56:20.136" v="5256" actId="478"/>
          <ac:spMkLst>
            <pc:docMk/>
            <pc:sldMk cId="3746151840" sldId="45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5:25.025" v="5244" actId="478"/>
          <ac:spMkLst>
            <pc:docMk/>
            <pc:sldMk cId="3746151840" sldId="456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5:44.212" v="5251" actId="13926"/>
          <ac:spMkLst>
            <pc:docMk/>
            <pc:sldMk cId="3746151840" sldId="45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5:39.481" v="5250" actId="478"/>
          <ac:spMkLst>
            <pc:docMk/>
            <pc:sldMk cId="3746151840" sldId="456"/>
            <ac:spMk id="12" creationId="{8B520C19-6D74-E5FF-1261-C771C4784C4C}"/>
          </ac:spMkLst>
        </pc:spChg>
        <pc:spChg chg="add mod">
          <ac:chgData name="用 共" userId="674416862f0b68f3" providerId="LiveId" clId="{9F164BA5-2C6E-4E0E-B8CB-B8589EA3CDA2}" dt="2022-10-27T19:56:23.963" v="5261" actId="20577"/>
          <ac:spMkLst>
            <pc:docMk/>
            <pc:sldMk cId="3746151840" sldId="456"/>
            <ac:spMk id="13" creationId="{FC3712E7-29A7-2745-7D7A-72F546AF14AA}"/>
          </ac:spMkLst>
        </pc:spChg>
        <pc:spChg chg="add mod">
          <ac:chgData name="用 共" userId="674416862f0b68f3" providerId="LiveId" clId="{9F164BA5-2C6E-4E0E-B8CB-B8589EA3CDA2}" dt="2022-10-27T19:56:37.177" v="5266" actId="1076"/>
          <ac:spMkLst>
            <pc:docMk/>
            <pc:sldMk cId="3746151840" sldId="456"/>
            <ac:spMk id="14" creationId="{FCFDC7CF-26FB-DBEF-AA4E-8F8E3A0D060F}"/>
          </ac:spMkLst>
        </pc:spChg>
      </pc:sldChg>
      <pc:sldChg chg="addSp delSp modSp add mod">
        <pc:chgData name="用 共" userId="674416862f0b68f3" providerId="LiveId" clId="{9F164BA5-2C6E-4E0E-B8CB-B8589EA3CDA2}" dt="2022-10-27T19:57:30.315" v="5273"/>
        <pc:sldMkLst>
          <pc:docMk/>
          <pc:sldMk cId="1987535333" sldId="457"/>
        </pc:sldMkLst>
        <pc:spChg chg="mod">
          <ac:chgData name="用 共" userId="674416862f0b68f3" providerId="LiveId" clId="{9F164BA5-2C6E-4E0E-B8CB-B8589EA3CDA2}" dt="2022-10-27T19:57:27.551" v="5271" actId="20577"/>
          <ac:spMkLst>
            <pc:docMk/>
            <pc:sldMk cId="1987535333" sldId="457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0.066" v="5272" actId="478"/>
          <ac:spMkLst>
            <pc:docMk/>
            <pc:sldMk cId="1987535333" sldId="457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0.315" v="5273"/>
          <ac:spMkLst>
            <pc:docMk/>
            <pc:sldMk cId="1987535333" sldId="457"/>
            <ac:spMk id="11" creationId="{FE14F907-1DED-61AB-062E-AAC81A060A42}"/>
          </ac:spMkLst>
        </pc:spChg>
      </pc:sldChg>
      <pc:sldChg chg="addSp delSp modSp add mod">
        <pc:chgData name="用 共" userId="674416862f0b68f3" providerId="LiveId" clId="{9F164BA5-2C6E-4E0E-B8CB-B8589EA3CDA2}" dt="2022-10-27T19:57:42.465" v="5277" actId="20577"/>
        <pc:sldMkLst>
          <pc:docMk/>
          <pc:sldMk cId="724692276" sldId="458"/>
        </pc:sldMkLst>
        <pc:spChg chg="mod">
          <ac:chgData name="用 共" userId="674416862f0b68f3" providerId="LiveId" clId="{9F164BA5-2C6E-4E0E-B8CB-B8589EA3CDA2}" dt="2022-10-27T19:57:42.465" v="5277" actId="20577"/>
          <ac:spMkLst>
            <pc:docMk/>
            <pc:sldMk cId="724692276" sldId="458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9.244" v="5274" actId="478"/>
          <ac:spMkLst>
            <pc:docMk/>
            <pc:sldMk cId="724692276" sldId="458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9.531" v="5275"/>
          <ac:spMkLst>
            <pc:docMk/>
            <pc:sldMk cId="724692276" sldId="458"/>
            <ac:spMk id="9" creationId="{EC3D5531-C9A7-4C2D-399D-06BC8F5800D5}"/>
          </ac:spMkLst>
        </pc:spChg>
      </pc:sldChg>
      <pc:sldChg chg="addSp delSp modSp add mod">
        <pc:chgData name="用 共" userId="674416862f0b68f3" providerId="LiveId" clId="{9F164BA5-2C6E-4E0E-B8CB-B8589EA3CDA2}" dt="2022-10-27T19:57:58.262" v="5292" actId="20577"/>
        <pc:sldMkLst>
          <pc:docMk/>
          <pc:sldMk cId="1797274480" sldId="459"/>
        </pc:sldMkLst>
        <pc:spChg chg="mod">
          <ac:chgData name="用 共" userId="674416862f0b68f3" providerId="LiveId" clId="{9F164BA5-2C6E-4E0E-B8CB-B8589EA3CDA2}" dt="2022-10-27T19:57:48.178" v="5279" actId="20577"/>
          <ac:spMkLst>
            <pc:docMk/>
            <pc:sldMk cId="1797274480" sldId="45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50.454" v="5280" actId="478"/>
          <ac:spMkLst>
            <pc:docMk/>
            <pc:sldMk cId="1797274480" sldId="45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58.262" v="5292" actId="20577"/>
          <ac:spMkLst>
            <pc:docMk/>
            <pc:sldMk cId="1797274480" sldId="459"/>
            <ac:spMk id="12" creationId="{756335AD-817F-9B9B-D900-F09498547B08}"/>
          </ac:spMkLst>
        </pc:spChg>
      </pc:sldChg>
      <pc:sldChg chg="addSp delSp modSp add mod">
        <pc:chgData name="用 共" userId="674416862f0b68f3" providerId="LiveId" clId="{9F164BA5-2C6E-4E0E-B8CB-B8589EA3CDA2}" dt="2022-10-27T19:58:05.953" v="5296"/>
        <pc:sldMkLst>
          <pc:docMk/>
          <pc:sldMk cId="664798591" sldId="460"/>
        </pc:sldMkLst>
        <pc:spChg chg="mod">
          <ac:chgData name="用 共" userId="674416862f0b68f3" providerId="LiveId" clId="{9F164BA5-2C6E-4E0E-B8CB-B8589EA3CDA2}" dt="2022-10-27T19:58:04.062" v="5294" actId="20577"/>
          <ac:spMkLst>
            <pc:docMk/>
            <pc:sldMk cId="664798591" sldId="460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05.688" v="5295" actId="478"/>
          <ac:spMkLst>
            <pc:docMk/>
            <pc:sldMk cId="664798591" sldId="460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05.953" v="5296"/>
          <ac:spMkLst>
            <pc:docMk/>
            <pc:sldMk cId="664798591" sldId="460"/>
            <ac:spMk id="9" creationId="{A01BCFD7-B985-599E-A42C-B563EFB7C831}"/>
          </ac:spMkLst>
        </pc:spChg>
      </pc:sldChg>
      <pc:sldChg chg="addSp delSp modSp add mod">
        <pc:chgData name="用 共" userId="674416862f0b68f3" providerId="LiveId" clId="{9F164BA5-2C6E-4E0E-B8CB-B8589EA3CDA2}" dt="2022-10-27T19:58:12.681" v="5300"/>
        <pc:sldMkLst>
          <pc:docMk/>
          <pc:sldMk cId="534389144" sldId="461"/>
        </pc:sldMkLst>
        <pc:spChg chg="mod">
          <ac:chgData name="用 共" userId="674416862f0b68f3" providerId="LiveId" clId="{9F164BA5-2C6E-4E0E-B8CB-B8589EA3CDA2}" dt="2022-10-27T19:58:10.041" v="5298" actId="20577"/>
          <ac:spMkLst>
            <pc:docMk/>
            <pc:sldMk cId="534389144" sldId="461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2.350" v="5299" actId="478"/>
          <ac:spMkLst>
            <pc:docMk/>
            <pc:sldMk cId="534389144" sldId="461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12.681" v="5300"/>
          <ac:spMkLst>
            <pc:docMk/>
            <pc:sldMk cId="534389144" sldId="461"/>
            <ac:spMk id="9" creationId="{BDA1DA5E-A793-473A-E7D8-B49D2CD789BA}"/>
          </ac:spMkLst>
        </pc:spChg>
      </pc:sldChg>
      <pc:sldChg chg="addSp delSp modSp add mod">
        <pc:chgData name="用 共" userId="674416862f0b68f3" providerId="LiveId" clId="{9F164BA5-2C6E-4E0E-B8CB-B8589EA3CDA2}" dt="2022-10-27T19:58:28.353" v="5316" actId="20577"/>
        <pc:sldMkLst>
          <pc:docMk/>
          <pc:sldMk cId="2694688833" sldId="462"/>
        </pc:sldMkLst>
        <pc:spChg chg="mod">
          <ac:chgData name="用 共" userId="674416862f0b68f3" providerId="LiveId" clId="{9F164BA5-2C6E-4E0E-B8CB-B8589EA3CDA2}" dt="2022-10-27T19:58:15.543" v="5302" actId="20577"/>
          <ac:spMkLst>
            <pc:docMk/>
            <pc:sldMk cId="2694688833" sldId="462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7.041" v="5303" actId="478"/>
          <ac:spMkLst>
            <pc:docMk/>
            <pc:sldMk cId="2694688833" sldId="462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28.353" v="5316" actId="20577"/>
          <ac:spMkLst>
            <pc:docMk/>
            <pc:sldMk cId="2694688833" sldId="462"/>
            <ac:spMk id="12" creationId="{3C82F145-11AE-8CD4-D415-83E349AC8AF7}"/>
          </ac:spMkLst>
        </pc:spChg>
      </pc:sldChg>
      <pc:sldChg chg="addSp delSp modSp add mod">
        <pc:chgData name="用 共" userId="674416862f0b68f3" providerId="LiveId" clId="{9F164BA5-2C6E-4E0E-B8CB-B8589EA3CDA2}" dt="2022-10-27T19:58:38.693" v="5320"/>
        <pc:sldMkLst>
          <pc:docMk/>
          <pc:sldMk cId="1410061061" sldId="463"/>
        </pc:sldMkLst>
        <pc:spChg chg="mod">
          <ac:chgData name="用 共" userId="674416862f0b68f3" providerId="LiveId" clId="{9F164BA5-2C6E-4E0E-B8CB-B8589EA3CDA2}" dt="2022-10-27T19:58:36.919" v="5318" actId="20577"/>
          <ac:spMkLst>
            <pc:docMk/>
            <pc:sldMk cId="1410061061" sldId="463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8:38.693" v="5320"/>
          <ac:spMkLst>
            <pc:docMk/>
            <pc:sldMk cId="1410061061" sldId="463"/>
            <ac:spMk id="6" creationId="{88F61248-2EC7-64D4-75C8-CDDDEDE298A3}"/>
          </ac:spMkLst>
        </pc:spChg>
        <pc:spChg chg="del">
          <ac:chgData name="用 共" userId="674416862f0b68f3" providerId="LiveId" clId="{9F164BA5-2C6E-4E0E-B8CB-B8589EA3CDA2}" dt="2022-10-27T19:58:38.504" v="5319" actId="478"/>
          <ac:spMkLst>
            <pc:docMk/>
            <pc:sldMk cId="1410061061" sldId="463"/>
            <ac:spMk id="9" creationId="{FEF9350A-5D3F-F879-0C35-6D8EAE7A5673}"/>
          </ac:spMkLst>
        </pc:spChg>
      </pc:sldChg>
      <pc:sldChg chg="addSp delSp modSp add mod">
        <pc:chgData name="用 共" userId="674416862f0b68f3" providerId="LiveId" clId="{9F164BA5-2C6E-4E0E-B8CB-B8589EA3CDA2}" dt="2022-10-27T20:05:47.169" v="5429"/>
        <pc:sldMkLst>
          <pc:docMk/>
          <pc:sldMk cId="3236265714" sldId="464"/>
        </pc:sldMkLst>
        <pc:spChg chg="mod">
          <ac:chgData name="用 共" userId="674416862f0b68f3" providerId="LiveId" clId="{9F164BA5-2C6E-4E0E-B8CB-B8589EA3CDA2}" dt="2022-10-27T19:58:45.800" v="5322" actId="20577"/>
          <ac:spMkLst>
            <pc:docMk/>
            <pc:sldMk cId="3236265714" sldId="464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20:05:46.896" v="5428" actId="478"/>
          <ac:spMkLst>
            <pc:docMk/>
            <pc:sldMk cId="3236265714" sldId="464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20:05:47.169" v="5429"/>
          <ac:spMkLst>
            <pc:docMk/>
            <pc:sldMk cId="3236265714" sldId="464"/>
            <ac:spMk id="9" creationId="{18D90722-C378-61B7-EB13-73D1AB69EB31}"/>
          </ac:spMkLst>
        </pc:spChg>
      </pc:sldChg>
      <pc:sldChg chg="addSp delSp modSp add mod">
        <pc:chgData name="用 共" userId="674416862f0b68f3" providerId="LiveId" clId="{9F164BA5-2C6E-4E0E-B8CB-B8589EA3CDA2}" dt="2022-10-27T19:59:10.104" v="5334" actId="20577"/>
        <pc:sldMkLst>
          <pc:docMk/>
          <pc:sldMk cId="1039511618" sldId="465"/>
        </pc:sldMkLst>
        <pc:spChg chg="mod">
          <ac:chgData name="用 共" userId="674416862f0b68f3" providerId="LiveId" clId="{9F164BA5-2C6E-4E0E-B8CB-B8589EA3CDA2}" dt="2022-10-27T19:58:48.930" v="5324" actId="20577"/>
          <ac:spMkLst>
            <pc:docMk/>
            <pc:sldMk cId="1039511618" sldId="465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53.188" v="5325" actId="478"/>
          <ac:spMkLst>
            <pc:docMk/>
            <pc:sldMk cId="1039511618" sldId="465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9:10.104" v="5334" actId="20577"/>
          <ac:spMkLst>
            <pc:docMk/>
            <pc:sldMk cId="1039511618" sldId="465"/>
            <ac:spMk id="12" creationId="{2F77A14E-3B72-5A3C-0A96-04DF02E57777}"/>
          </ac:spMkLst>
        </pc:spChg>
      </pc:sldChg>
      <pc:sldChg chg="addSp delSp modSp add mod">
        <pc:chgData name="用 共" userId="674416862f0b68f3" providerId="LiveId" clId="{9F164BA5-2C6E-4E0E-B8CB-B8589EA3CDA2}" dt="2022-10-27T19:59:42.251" v="5338"/>
        <pc:sldMkLst>
          <pc:docMk/>
          <pc:sldMk cId="2141169439" sldId="466"/>
        </pc:sldMkLst>
        <pc:spChg chg="mod">
          <ac:chgData name="用 共" userId="674416862f0b68f3" providerId="LiveId" clId="{9F164BA5-2C6E-4E0E-B8CB-B8589EA3CDA2}" dt="2022-10-27T19:59:40.100" v="5336" actId="20577"/>
          <ac:spMkLst>
            <pc:docMk/>
            <pc:sldMk cId="2141169439" sldId="46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9:41.992" v="5337" actId="478"/>
          <ac:spMkLst>
            <pc:docMk/>
            <pc:sldMk cId="2141169439" sldId="466"/>
            <ac:spMk id="6" creationId="{F1E91EE8-110A-F568-E520-1F5BEAA6A912}"/>
          </ac:spMkLst>
        </pc:spChg>
        <pc:spChg chg="add mod">
          <ac:chgData name="用 共" userId="674416862f0b68f3" providerId="LiveId" clId="{9F164BA5-2C6E-4E0E-B8CB-B8589EA3CDA2}" dt="2022-10-27T19:59:42.251" v="5338"/>
          <ac:spMkLst>
            <pc:docMk/>
            <pc:sldMk cId="2141169439" sldId="466"/>
            <ac:spMk id="9" creationId="{2FF76B55-A749-3D1B-E579-24AB5EA1E4D4}"/>
          </ac:spMkLst>
        </pc:spChg>
      </pc:sldChg>
      <pc:sldChg chg="addSp delSp modSp add mod">
        <pc:chgData name="用 共" userId="674416862f0b68f3" providerId="LiveId" clId="{9F164BA5-2C6E-4E0E-B8CB-B8589EA3CDA2}" dt="2022-10-27T20:02:02.969" v="5373" actId="13926"/>
        <pc:sldMkLst>
          <pc:docMk/>
          <pc:sldMk cId="3490984081" sldId="467"/>
        </pc:sldMkLst>
        <pc:spChg chg="add del mod">
          <ac:chgData name="用 共" userId="674416862f0b68f3" providerId="LiveId" clId="{9F164BA5-2C6E-4E0E-B8CB-B8589EA3CDA2}" dt="2022-10-27T20:01:36.185" v="5357"/>
          <ac:spMkLst>
            <pc:docMk/>
            <pc:sldMk cId="3490984081" sldId="467"/>
            <ac:spMk id="5" creationId="{B38A7F61-DF2D-6283-920A-BD44B23DC259}"/>
          </ac:spMkLst>
        </pc:spChg>
        <pc:spChg chg="mod">
          <ac:chgData name="用 共" userId="674416862f0b68f3" providerId="LiveId" clId="{9F164BA5-2C6E-4E0E-B8CB-B8589EA3CDA2}" dt="2022-10-27T20:01:52.703" v="5371" actId="14100"/>
          <ac:spMkLst>
            <pc:docMk/>
            <pc:sldMk cId="3490984081" sldId="467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20:02:02.969" v="5373" actId="13926"/>
          <ac:spMkLst>
            <pc:docMk/>
            <pc:sldMk cId="3490984081" sldId="467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37.198" v="5358" actId="478"/>
          <ac:spMkLst>
            <pc:docMk/>
            <pc:sldMk cId="3490984081" sldId="467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20:00:04.561" v="5343" actId="20577"/>
          <ac:spMkLst>
            <pc:docMk/>
            <pc:sldMk cId="3490984081" sldId="467"/>
            <ac:spMk id="12" creationId="{DCB66C80-0FF5-E744-F06F-E7BB724C49EE}"/>
          </ac:spMkLst>
        </pc:spChg>
        <pc:spChg chg="add mod">
          <ac:chgData name="用 共" userId="674416862f0b68f3" providerId="LiveId" clId="{9F164BA5-2C6E-4E0E-B8CB-B8589EA3CDA2}" dt="2022-10-27T20:01:37.439" v="5359"/>
          <ac:spMkLst>
            <pc:docMk/>
            <pc:sldMk cId="3490984081" sldId="467"/>
            <ac:spMk id="13" creationId="{0CBE24AA-33D3-A226-1A26-08CFB9FA2B44}"/>
          </ac:spMkLst>
        </pc:spChg>
        <pc:spChg chg="add mod">
          <ac:chgData name="用 共" userId="674416862f0b68f3" providerId="LiveId" clId="{9F164BA5-2C6E-4E0E-B8CB-B8589EA3CDA2}" dt="2022-10-27T20:01:55.948" v="5372"/>
          <ac:spMkLst>
            <pc:docMk/>
            <pc:sldMk cId="3490984081" sldId="467"/>
            <ac:spMk id="14" creationId="{0C98065D-EDD2-190D-FEA5-17CE5D56661A}"/>
          </ac:spMkLst>
        </pc:spChg>
      </pc:sldChg>
      <pc:sldChg chg="addSp delSp modSp add del mod">
        <pc:chgData name="用 共" userId="674416862f0b68f3" providerId="LiveId" clId="{9F164BA5-2C6E-4E0E-B8CB-B8589EA3CDA2}" dt="2022-10-27T20:02:19.289" v="5374" actId="47"/>
        <pc:sldMkLst>
          <pc:docMk/>
          <pc:sldMk cId="3842597902" sldId="468"/>
        </pc:sldMkLst>
        <pc:spChg chg="del">
          <ac:chgData name="用 共" userId="674416862f0b68f3" providerId="LiveId" clId="{9F164BA5-2C6E-4E0E-B8CB-B8589EA3CDA2}" dt="2022-10-27T20:01:40.361" v="5360" actId="478"/>
          <ac:spMkLst>
            <pc:docMk/>
            <pc:sldMk cId="3842597902" sldId="468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20:01:40.830" v="5361"/>
          <ac:spMkLst>
            <pc:docMk/>
            <pc:sldMk cId="3842597902" sldId="468"/>
            <ac:spMk id="13" creationId="{ACDD2124-7611-BE58-B436-D9C8D5B66783}"/>
          </ac:spMkLst>
        </pc:spChg>
      </pc:sldChg>
      <pc:sldChg chg="addSp delSp modSp add mod">
        <pc:chgData name="用 共" userId="674416862f0b68f3" providerId="LiveId" clId="{9F164BA5-2C6E-4E0E-B8CB-B8589EA3CDA2}" dt="2022-10-27T20:01:15.677" v="5353" actId="478"/>
        <pc:sldMkLst>
          <pc:docMk/>
          <pc:sldMk cId="3683400535" sldId="469"/>
        </pc:sldMkLst>
        <pc:spChg chg="add mod">
          <ac:chgData name="用 共" userId="674416862f0b68f3" providerId="LiveId" clId="{9F164BA5-2C6E-4E0E-B8CB-B8589EA3CDA2}" dt="2022-10-27T20:00:25.162" v="5346"/>
          <ac:spMkLst>
            <pc:docMk/>
            <pc:sldMk cId="3683400535" sldId="469"/>
            <ac:spMk id="6" creationId="{1A95EFDF-9B6D-33C0-07F2-AD9555EE64AC}"/>
          </ac:spMkLst>
        </pc:spChg>
        <pc:spChg chg="mod">
          <ac:chgData name="用 共" userId="674416862f0b68f3" providerId="LiveId" clId="{9F164BA5-2C6E-4E0E-B8CB-B8589EA3CDA2}" dt="2022-10-27T20:01:04.397" v="5352" actId="13926"/>
          <ac:spMkLst>
            <pc:docMk/>
            <pc:sldMk cId="3683400535" sldId="469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15.677" v="5353" actId="478"/>
          <ac:spMkLst>
            <pc:docMk/>
            <pc:sldMk cId="3683400535" sldId="469"/>
            <ac:spMk id="12" creationId="{FC10F8DA-E3D3-A645-3653-66AB1D0B494E}"/>
          </ac:spMkLst>
        </pc:spChg>
      </pc:sldChg>
      <pc:sldChg chg="addSp modSp add mod">
        <pc:chgData name="用 共" userId="674416862f0b68f3" providerId="LiveId" clId="{9F164BA5-2C6E-4E0E-B8CB-B8589EA3CDA2}" dt="2022-10-27T20:03:28.520" v="5394" actId="20577"/>
        <pc:sldMkLst>
          <pc:docMk/>
          <pc:sldMk cId="139437735" sldId="470"/>
        </pc:sldMkLst>
        <pc:spChg chg="add mod">
          <ac:chgData name="用 共" userId="674416862f0b68f3" providerId="LiveId" clId="{9F164BA5-2C6E-4E0E-B8CB-B8589EA3CDA2}" dt="2022-10-27T20:03:23.585" v="5392" actId="1076"/>
          <ac:spMkLst>
            <pc:docMk/>
            <pc:sldMk cId="139437735" sldId="470"/>
            <ac:spMk id="5" creationId="{AD9E07BD-70F8-B848-9F7E-54C19194BDAA}"/>
          </ac:spMkLst>
        </pc:spChg>
        <pc:spChg chg="mod">
          <ac:chgData name="用 共" userId="674416862f0b68f3" providerId="LiveId" clId="{9F164BA5-2C6E-4E0E-B8CB-B8589EA3CDA2}" dt="2022-10-27T20:03:09.915" v="5382" actId="20577"/>
          <ac:spMkLst>
            <pc:docMk/>
            <pc:sldMk cId="139437735" sldId="470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3:28.520" v="5394" actId="20577"/>
          <ac:spMkLst>
            <pc:docMk/>
            <pc:sldMk cId="139437735" sldId="470"/>
            <ac:spMk id="12" creationId="{DCB66C80-0FF5-E744-F06F-E7BB724C49EE}"/>
          </ac:spMkLst>
        </pc:spChg>
      </pc:sldChg>
      <pc:sldChg chg="add del">
        <pc:chgData name="用 共" userId="674416862f0b68f3" providerId="LiveId" clId="{9F164BA5-2C6E-4E0E-B8CB-B8589EA3CDA2}" dt="2022-10-27T20:01:27.327" v="5355" actId="47"/>
        <pc:sldMkLst>
          <pc:docMk/>
          <pc:sldMk cId="854710506" sldId="470"/>
        </pc:sldMkLst>
      </pc:sldChg>
      <pc:sldChg chg="modSp add mod">
        <pc:chgData name="用 共" userId="674416862f0b68f3" providerId="LiveId" clId="{9F164BA5-2C6E-4E0E-B8CB-B8589EA3CDA2}" dt="2022-10-27T20:04:06.601" v="5402" actId="20577"/>
        <pc:sldMkLst>
          <pc:docMk/>
          <pc:sldMk cId="263584004" sldId="471"/>
        </pc:sldMkLst>
        <pc:spChg chg="mod">
          <ac:chgData name="用 共" userId="674416862f0b68f3" providerId="LiveId" clId="{9F164BA5-2C6E-4E0E-B8CB-B8589EA3CDA2}" dt="2022-10-27T20:04:02.311" v="5397" actId="13926"/>
          <ac:spMkLst>
            <pc:docMk/>
            <pc:sldMk cId="263584004" sldId="471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4:06.601" v="5402" actId="20577"/>
          <ac:spMkLst>
            <pc:docMk/>
            <pc:sldMk cId="263584004" sldId="471"/>
            <ac:spMk id="10" creationId="{467A5E50-BED1-4957-E755-BA3612AAE308}"/>
          </ac:spMkLst>
        </pc:spChg>
      </pc:sldChg>
      <pc:sldChg chg="addSp delSp modSp add mod">
        <pc:chgData name="用 共" userId="674416862f0b68f3" providerId="LiveId" clId="{9F164BA5-2C6E-4E0E-B8CB-B8589EA3CDA2}" dt="2022-10-27T20:04:35.748" v="5408" actId="478"/>
        <pc:sldMkLst>
          <pc:docMk/>
          <pc:sldMk cId="332451163" sldId="472"/>
        </pc:sldMkLst>
        <pc:spChg chg="mod">
          <ac:chgData name="用 共" userId="674416862f0b68f3" providerId="LiveId" clId="{9F164BA5-2C6E-4E0E-B8CB-B8589EA3CDA2}" dt="2022-10-27T20:04:24.907" v="5406" actId="13926"/>
          <ac:spMkLst>
            <pc:docMk/>
            <pc:sldMk cId="332451163" sldId="472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20:04:19.546" v="5405" actId="1076"/>
          <ac:spMkLst>
            <pc:docMk/>
            <pc:sldMk cId="332451163" sldId="472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5.748" v="5408" actId="478"/>
          <ac:spMkLst>
            <pc:docMk/>
            <pc:sldMk cId="332451163" sldId="472"/>
            <ac:spMk id="12" creationId="{DCB66C80-0FF5-E744-F06F-E7BB724C49EE}"/>
          </ac:spMkLst>
        </pc:spChg>
      </pc:sldChg>
      <pc:sldChg chg="delSp modSp add mod">
        <pc:chgData name="用 共" userId="674416862f0b68f3" providerId="LiveId" clId="{9F164BA5-2C6E-4E0E-B8CB-B8589EA3CDA2}" dt="2022-10-27T20:04:47.833" v="5423" actId="1076"/>
        <pc:sldMkLst>
          <pc:docMk/>
          <pc:sldMk cId="3276137386" sldId="473"/>
        </pc:sldMkLst>
        <pc:spChg chg="mod">
          <ac:chgData name="用 共" userId="674416862f0b68f3" providerId="LiveId" clId="{9F164BA5-2C6E-4E0E-B8CB-B8589EA3CDA2}" dt="2022-10-27T20:04:47.833" v="5423" actId="1076"/>
          <ac:spMkLst>
            <pc:docMk/>
            <pc:sldMk cId="3276137386" sldId="473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9.935" v="5409" actId="478"/>
          <ac:spMkLst>
            <pc:docMk/>
            <pc:sldMk cId="3276137386" sldId="473"/>
            <ac:spMk id="12" creationId="{DCB66C80-0FF5-E744-F06F-E7BB724C49EE}"/>
          </ac:spMkLst>
        </pc:spChg>
      </pc:sldChg>
      <pc:sldMasterChg chg="modTransition modSldLayout">
        <pc:chgData name="用 共" userId="674416862f0b68f3" providerId="LiveId" clId="{9F164BA5-2C6E-4E0E-B8CB-B8589EA3CDA2}" dt="2022-10-27T15:12:15.184" v="2103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99519835" sldId="2147483650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896F913D-0545-4CA4-8124-25521E1F1A94}"/>
    <pc:docChg chg="undo redo custSel addSld delSld modSld sldOrd modMainMaster addSection delSection modSection">
      <pc:chgData name="用 共" userId="674416862f0b68f3" providerId="LiveId" clId="{896F913D-0545-4CA4-8124-25521E1F1A94}" dt="2022-10-20T20:07:40.689" v="4725" actId="167"/>
      <pc:docMkLst>
        <pc:docMk/>
      </pc:docMkLst>
      <pc:sldChg chg="addSp delSp modSp new del mod">
        <pc:chgData name="用 共" userId="674416862f0b68f3" providerId="LiveId" clId="{896F913D-0545-4CA4-8124-25521E1F1A94}" dt="2022-10-20T15:14:55.437" v="315" actId="47"/>
        <pc:sldMkLst>
          <pc:docMk/>
          <pc:sldMk cId="21466111" sldId="256"/>
        </pc:sldMkLst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2" creationId="{D3D63924-5493-6603-69AE-106F1A3183F6}"/>
          </ac:spMkLst>
        </pc:spChg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3" creationId="{96ED5127-885F-7472-4A58-2E3601317F09}"/>
          </ac:spMkLst>
        </pc:spChg>
        <pc:spChg chg="add del mod">
          <ac:chgData name="用 共" userId="674416862f0b68f3" providerId="LiveId" clId="{896F913D-0545-4CA4-8124-25521E1F1A94}" dt="2022-10-20T15:02:06.727" v="85" actId="478"/>
          <ac:spMkLst>
            <pc:docMk/>
            <pc:sldMk cId="21466111" sldId="256"/>
            <ac:spMk id="4" creationId="{F1A7C1DB-724B-97F7-8E23-26A96906CC0D}"/>
          </ac:spMkLst>
        </pc:spChg>
        <pc:spChg chg="add del mod">
          <ac:chgData name="用 共" userId="674416862f0b68f3" providerId="LiveId" clId="{896F913D-0545-4CA4-8124-25521E1F1A94}" dt="2022-10-20T15:02:08.498" v="87" actId="478"/>
          <ac:spMkLst>
            <pc:docMk/>
            <pc:sldMk cId="21466111" sldId="256"/>
            <ac:spMk id="5" creationId="{A68E7B04-182C-D0BD-38AD-2CD2E9FA1936}"/>
          </ac:spMkLst>
        </pc:spChg>
        <pc:spChg chg="add del mod">
          <ac:chgData name="用 共" userId="674416862f0b68f3" providerId="LiveId" clId="{896F913D-0545-4CA4-8124-25521E1F1A94}" dt="2022-10-20T15:02:07.950" v="86" actId="478"/>
          <ac:spMkLst>
            <pc:docMk/>
            <pc:sldMk cId="21466111" sldId="256"/>
            <ac:spMk id="6" creationId="{685EB767-89CA-DF00-9770-0863D293D48B}"/>
          </ac:spMkLst>
        </pc:spChg>
        <pc:spChg chg="add del mod">
          <ac:chgData name="用 共" userId="674416862f0b68f3" providerId="LiveId" clId="{896F913D-0545-4CA4-8124-25521E1F1A94}" dt="2022-10-20T15:02:09.282" v="88" actId="478"/>
          <ac:spMkLst>
            <pc:docMk/>
            <pc:sldMk cId="21466111" sldId="256"/>
            <ac:spMk id="7" creationId="{A7B86592-928D-D72C-F79A-6F7B03546C5F}"/>
          </ac:spMkLst>
        </pc:spChg>
        <pc:spChg chg="add del mod">
          <ac:chgData name="用 共" userId="674416862f0b68f3" providerId="LiveId" clId="{896F913D-0545-4CA4-8124-25521E1F1A94}" dt="2022-10-20T15:02:09.802" v="89" actId="478"/>
          <ac:spMkLst>
            <pc:docMk/>
            <pc:sldMk cId="21466111" sldId="256"/>
            <ac:spMk id="8" creationId="{626CD7F9-DF7D-60FF-67DA-D5EEFFEAD95F}"/>
          </ac:spMkLst>
        </pc:spChg>
        <pc:spChg chg="add del mod">
          <ac:chgData name="用 共" userId="674416862f0b68f3" providerId="LiveId" clId="{896F913D-0545-4CA4-8124-25521E1F1A94}" dt="2022-10-20T15:02:06.256" v="84" actId="478"/>
          <ac:spMkLst>
            <pc:docMk/>
            <pc:sldMk cId="21466111" sldId="256"/>
            <ac:spMk id="9" creationId="{3041E341-4EEF-585D-FC72-C6C043FC628A}"/>
          </ac:spMkLst>
        </pc:spChg>
        <pc:spChg chg="add del mod">
          <ac:chgData name="用 共" userId="674416862f0b68f3" providerId="LiveId" clId="{896F913D-0545-4CA4-8124-25521E1F1A94}" dt="2022-10-20T15:02:05.743" v="83" actId="478"/>
          <ac:spMkLst>
            <pc:docMk/>
            <pc:sldMk cId="21466111" sldId="256"/>
            <ac:spMk id="10" creationId="{A4E2BD1C-817D-1237-D7BC-217CCB3A39BE}"/>
          </ac:spMkLst>
        </pc:spChg>
        <pc:spChg chg="add del mod">
          <ac:chgData name="用 共" userId="674416862f0b68f3" providerId="LiveId" clId="{896F913D-0545-4CA4-8124-25521E1F1A94}" dt="2022-10-20T15:04:13.267" v="172" actId="478"/>
          <ac:spMkLst>
            <pc:docMk/>
            <pc:sldMk cId="21466111" sldId="256"/>
            <ac:spMk id="11" creationId="{3EDDD32B-2DAA-597F-B8D8-DDA60A1EC4E4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2" creationId="{95B8BA98-99B2-E239-912D-BC9BDA5BE4B9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3" creationId="{6301A9D5-5A5A-8F7E-D054-00D3D7B7FEE7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6" creationId="{9AD3C7B3-588C-8A87-9B16-26B15346D225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8" creationId="{CB41CFA6-0227-9DA1-7501-49DCF386FB06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19" creationId="{1C0CCDBC-E08F-E935-B953-7B19B138D355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0" creationId="{8EAF6006-0676-0F6E-7333-CA9D9A177A8A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1" creationId="{A08E6B55-2BD5-E067-2E18-3E8DB2CDB558}"/>
          </ac:spMkLst>
        </pc:spChg>
        <pc:picChg chg="add del mod">
          <ac:chgData name="用 共" userId="674416862f0b68f3" providerId="LiveId" clId="{896F913D-0545-4CA4-8124-25521E1F1A94}" dt="2022-10-20T15:07:04.689" v="222"/>
          <ac:picMkLst>
            <pc:docMk/>
            <pc:sldMk cId="21466111" sldId="256"/>
            <ac:picMk id="14" creationId="{2DD7FF07-AE9C-27CA-27BF-753992E03DF7}"/>
          </ac:picMkLst>
        </pc:picChg>
        <pc:picChg chg="add del mod">
          <ac:chgData name="用 共" userId="674416862f0b68f3" providerId="LiveId" clId="{896F913D-0545-4CA4-8124-25521E1F1A94}" dt="2022-10-20T15:07:35.612" v="251" actId="478"/>
          <ac:picMkLst>
            <pc:docMk/>
            <pc:sldMk cId="21466111" sldId="256"/>
            <ac:picMk id="23" creationId="{42E9ECC0-22BF-F65A-BFA8-103366E831FB}"/>
          </ac:picMkLst>
        </pc:picChg>
        <pc:picChg chg="add mod">
          <ac:chgData name="用 共" userId="674416862f0b68f3" providerId="LiveId" clId="{896F913D-0545-4CA4-8124-25521E1F1A94}" dt="2022-10-20T15:14:30.783" v="311" actId="1076"/>
          <ac:picMkLst>
            <pc:docMk/>
            <pc:sldMk cId="21466111" sldId="256"/>
            <ac:picMk id="25" creationId="{95B6834C-2C8D-A7EC-94E8-43E0F6641A58}"/>
          </ac:picMkLst>
        </pc:picChg>
        <pc:picChg chg="add del mod">
          <ac:chgData name="用 共" userId="674416862f0b68f3" providerId="LiveId" clId="{896F913D-0545-4CA4-8124-25521E1F1A94}" dt="2022-10-20T15:09:30.842" v="262" actId="478"/>
          <ac:picMkLst>
            <pc:docMk/>
            <pc:sldMk cId="21466111" sldId="256"/>
            <ac:picMk id="27" creationId="{F7456FA9-1BFB-ABA6-275A-4A9EE85846E5}"/>
          </ac:picMkLst>
        </pc:picChg>
        <pc:picChg chg="add del mod">
          <ac:chgData name="用 共" userId="674416862f0b68f3" providerId="LiveId" clId="{896F913D-0545-4CA4-8124-25521E1F1A94}" dt="2022-10-20T15:12:33.065" v="304" actId="478"/>
          <ac:picMkLst>
            <pc:docMk/>
            <pc:sldMk cId="21466111" sldId="256"/>
            <ac:picMk id="29" creationId="{DC372E35-A5EA-4051-6229-644DE8D1EBA9}"/>
          </ac:picMkLst>
        </pc:picChg>
        <pc:picChg chg="add mod">
          <ac:chgData name="用 共" userId="674416862f0b68f3" providerId="LiveId" clId="{896F913D-0545-4CA4-8124-25521E1F1A94}" dt="2022-10-20T15:13:31.246" v="309"/>
          <ac:picMkLst>
            <pc:docMk/>
            <pc:sldMk cId="21466111" sldId="256"/>
            <ac:picMk id="30" creationId="{81AA28C6-471F-E87A-0A3F-1B4BE39CAE0C}"/>
          </ac:picMkLst>
        </pc:picChg>
      </pc:sldChg>
      <pc:sldChg chg="new del">
        <pc:chgData name="用 共" userId="674416862f0b68f3" providerId="LiveId" clId="{896F913D-0545-4CA4-8124-25521E1F1A94}" dt="2022-10-20T15:15:32.922" v="339" actId="47"/>
        <pc:sldMkLst>
          <pc:docMk/>
          <pc:sldMk cId="3760093218" sldId="257"/>
        </pc:sldMkLst>
      </pc:sldChg>
      <pc:sldChg chg="addSp delSp modSp add mod ord modTransition modAnim">
        <pc:chgData name="用 共" userId="674416862f0b68f3" providerId="LiveId" clId="{896F913D-0545-4CA4-8124-25521E1F1A94}" dt="2022-10-20T15:26:33.605" v="1018" actId="14861"/>
        <pc:sldMkLst>
          <pc:docMk/>
          <pc:sldMk cId="1497024218" sldId="258"/>
        </pc:sldMkLst>
        <pc:spChg chg="mod">
          <ac:chgData name="用 共" userId="674416862f0b68f3" providerId="LiveId" clId="{896F913D-0545-4CA4-8124-25521E1F1A94}" dt="2022-10-20T15:22:12.732" v="468" actId="14838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896F913D-0545-4CA4-8124-25521E1F1A94}" dt="2022-10-20T15:24:27.240" v="489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896F913D-0545-4CA4-8124-25521E1F1A94}" dt="2022-10-20T15:25:11.371" v="559" actId="14861"/>
          <ac:spMkLst>
            <pc:docMk/>
            <pc:sldMk cId="1497024218" sldId="258"/>
            <ac:spMk id="6" creationId="{2494F863-AACA-B228-6F91-C8FA66F6FB06}"/>
          </ac:spMkLst>
        </pc:spChg>
        <pc:picChg chg="add del mod">
          <ac:chgData name="用 共" userId="674416862f0b68f3" providerId="LiveId" clId="{896F913D-0545-4CA4-8124-25521E1F1A94}" dt="2022-10-20T15:21:08.007" v="356" actId="478"/>
          <ac:picMkLst>
            <pc:docMk/>
            <pc:sldMk cId="1497024218" sldId="258"/>
            <ac:picMk id="1026" creationId="{D179A1CF-7A2D-823C-150A-36D0634525A2}"/>
          </ac:picMkLst>
        </pc:picChg>
        <pc:picChg chg="mod">
          <ac:chgData name="用 共" userId="674416862f0b68f3" providerId="LiveId" clId="{896F913D-0545-4CA4-8124-25521E1F1A94}" dt="2022-10-20T15:26:33.605" v="1018" actId="14861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Sp delSp modSp add del mod modTransition">
        <pc:chgData name="用 共" userId="674416862f0b68f3" providerId="LiveId" clId="{896F913D-0545-4CA4-8124-25521E1F1A94}" dt="2022-10-20T15:31:40.190" v="1108" actId="47"/>
        <pc:sldMkLst>
          <pc:docMk/>
          <pc:sldMk cId="3568499029" sldId="279"/>
        </pc:sldMkLst>
        <pc:spChg chg="mod">
          <ac:chgData name="用 共" userId="674416862f0b68f3" providerId="LiveId" clId="{896F913D-0545-4CA4-8124-25521E1F1A94}" dt="2022-10-20T15:16:34.175" v="348" actId="1076"/>
          <ac:spMkLst>
            <pc:docMk/>
            <pc:sldMk cId="3568499029" sldId="279"/>
            <ac:spMk id="3" creationId="{E97B067D-FA59-3BA0-E3E9-AF6874BAA9C8}"/>
          </ac:spMkLst>
        </pc:spChg>
        <pc:picChg chg="del">
          <ac:chgData name="用 共" userId="674416862f0b68f3" providerId="LiveId" clId="{896F913D-0545-4CA4-8124-25521E1F1A94}" dt="2022-10-20T15:27:07.075" v="1019" actId="478"/>
          <ac:picMkLst>
            <pc:docMk/>
            <pc:sldMk cId="3568499029" sldId="279"/>
            <ac:picMk id="4" creationId="{9723C817-4FAC-AB7F-B913-ABCE54D79750}"/>
          </ac:picMkLst>
        </pc:picChg>
        <pc:picChg chg="add del mod">
          <ac:chgData name="用 共" userId="674416862f0b68f3" providerId="LiveId" clId="{896F913D-0545-4CA4-8124-25521E1F1A94}" dt="2022-10-20T15:27:58.608" v="1036" actId="478"/>
          <ac:picMkLst>
            <pc:docMk/>
            <pc:sldMk cId="3568499029" sldId="279"/>
            <ac:picMk id="6" creationId="{5F8C702D-DC82-E6BB-DCFD-B8C1134E3307}"/>
          </ac:picMkLst>
        </pc:picChg>
        <pc:picChg chg="add del mod">
          <ac:chgData name="用 共" userId="674416862f0b68f3" providerId="LiveId" clId="{896F913D-0545-4CA4-8124-25521E1F1A94}" dt="2022-10-20T15:30:04.229" v="1107" actId="478"/>
          <ac:picMkLst>
            <pc:docMk/>
            <pc:sldMk cId="3568499029" sldId="279"/>
            <ac:picMk id="10" creationId="{B3BBF1F9-0CF7-02CC-719D-0BB5987B8277}"/>
          </ac:picMkLst>
        </pc:picChg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4006506085" sldId="303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683734289" sldId="304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3936669119" sldId="305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2568362812" sldId="306"/>
        </pc:sldMkLst>
      </pc:sldChg>
      <pc:sldChg chg="addSp delSp modSp add mod">
        <pc:chgData name="用 共" userId="674416862f0b68f3" providerId="LiveId" clId="{896F913D-0545-4CA4-8124-25521E1F1A94}" dt="2022-10-20T17:26:22.639" v="2560" actId="14100"/>
        <pc:sldMkLst>
          <pc:docMk/>
          <pc:sldMk cId="1860024052" sldId="307"/>
        </pc:sldMkLst>
        <pc:spChg chg="del">
          <ac:chgData name="用 共" userId="674416862f0b68f3" providerId="LiveId" clId="{896F913D-0545-4CA4-8124-25521E1F1A94}" dt="2022-10-20T17:26:16.979" v="2555" actId="478"/>
          <ac:spMkLst>
            <pc:docMk/>
            <pc:sldMk cId="1860024052" sldId="307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22.639" v="2560" actId="14100"/>
          <ac:spMkLst>
            <pc:docMk/>
            <pc:sldMk cId="1860024052" sldId="307"/>
            <ac:spMk id="8" creationId="{A951095E-D30B-BA8A-2830-70FFCD95904A}"/>
          </ac:spMkLst>
        </pc:spChg>
        <pc:picChg chg="del">
          <ac:chgData name="用 共" userId="674416862f0b68f3" providerId="LiveId" clId="{896F913D-0545-4CA4-8124-25521E1F1A94}" dt="2022-10-20T17:26:16.979" v="2555" actId="478"/>
          <ac:picMkLst>
            <pc:docMk/>
            <pc:sldMk cId="1860024052" sldId="307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6:52.487" v="2568" actId="14100"/>
        <pc:sldMkLst>
          <pc:docMk/>
          <pc:sldMk cId="3593237785" sldId="308"/>
        </pc:sldMkLst>
        <pc:spChg chg="del">
          <ac:chgData name="用 共" userId="674416862f0b68f3" providerId="LiveId" clId="{896F913D-0545-4CA4-8124-25521E1F1A94}" dt="2022-10-20T17:26:47.195" v="2564" actId="478"/>
          <ac:spMkLst>
            <pc:docMk/>
            <pc:sldMk cId="3593237785" sldId="308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52.487" v="2568" actId="14100"/>
          <ac:spMkLst>
            <pc:docMk/>
            <pc:sldMk cId="3593237785" sldId="308"/>
            <ac:spMk id="9" creationId="{16716337-456A-98E1-7EFC-C1DA66FD37FD}"/>
          </ac:spMkLst>
        </pc:spChg>
        <pc:picChg chg="del">
          <ac:chgData name="用 共" userId="674416862f0b68f3" providerId="LiveId" clId="{896F913D-0545-4CA4-8124-25521E1F1A94}" dt="2022-10-20T17:26:47.195" v="2564" actId="478"/>
          <ac:picMkLst>
            <pc:docMk/>
            <pc:sldMk cId="3593237785" sldId="308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7:07.652" v="2576" actId="14100"/>
        <pc:sldMkLst>
          <pc:docMk/>
          <pc:sldMk cId="2526249256" sldId="309"/>
        </pc:sldMkLst>
        <pc:spChg chg="del">
          <ac:chgData name="用 共" userId="674416862f0b68f3" providerId="LiveId" clId="{896F913D-0545-4CA4-8124-25521E1F1A94}" dt="2022-10-20T17:27:02.894" v="2572" actId="478"/>
          <ac:spMkLst>
            <pc:docMk/>
            <pc:sldMk cId="2526249256" sldId="309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7:07.652" v="2576" actId="14100"/>
          <ac:spMkLst>
            <pc:docMk/>
            <pc:sldMk cId="2526249256" sldId="309"/>
            <ac:spMk id="8" creationId="{52A2E628-EA4C-F750-C318-DA11AE094102}"/>
          </ac:spMkLst>
        </pc:spChg>
        <pc:picChg chg="del">
          <ac:chgData name="用 共" userId="674416862f0b68f3" providerId="LiveId" clId="{896F913D-0545-4CA4-8124-25521E1F1A94}" dt="2022-10-20T17:27:02.894" v="2572" actId="478"/>
          <ac:picMkLst>
            <pc:docMk/>
            <pc:sldMk cId="2526249256" sldId="309"/>
            <ac:picMk id="4" creationId="{FC237BFA-542C-6488-185F-44E8CCD97ED0}"/>
          </ac:picMkLst>
        </pc:picChg>
      </pc:sldChg>
      <pc:sldChg chg="delSp modSp add mod ord">
        <pc:chgData name="用 共" userId="674416862f0b68f3" providerId="LiveId" clId="{896F913D-0545-4CA4-8124-25521E1F1A94}" dt="2022-10-20T16:22:20.052" v="1823" actId="14861"/>
        <pc:sldMkLst>
          <pc:docMk/>
          <pc:sldMk cId="1666663750" sldId="310"/>
        </pc:sldMkLst>
        <pc:spChg chg="mod">
          <ac:chgData name="用 共" userId="674416862f0b68f3" providerId="LiveId" clId="{896F913D-0545-4CA4-8124-25521E1F1A94}" dt="2022-10-20T16:22:20.052" v="1823" actId="14861"/>
          <ac:spMkLst>
            <pc:docMk/>
            <pc:sldMk cId="1666663750" sldId="310"/>
            <ac:spMk id="3" creationId="{C5A0ACAE-39EF-BA9A-F383-96CA2A1201EA}"/>
          </ac:spMkLst>
        </pc:spChg>
        <pc:picChg chg="del">
          <ac:chgData name="用 共" userId="674416862f0b68f3" providerId="LiveId" clId="{896F913D-0545-4CA4-8124-25521E1F1A94}" dt="2022-10-20T15:33:23.417" v="1122" actId="478"/>
          <ac:picMkLst>
            <pc:docMk/>
            <pc:sldMk cId="1666663750" sldId="310"/>
            <ac:picMk id="4" creationId="{FC237BFA-542C-6488-185F-44E8CCD97ED0}"/>
          </ac:picMkLst>
        </pc:picChg>
      </pc:sldChg>
      <pc:sldChg chg="addSp delSp modSp new mod ord">
        <pc:chgData name="用 共" userId="674416862f0b68f3" providerId="LiveId" clId="{896F913D-0545-4CA4-8124-25521E1F1A94}" dt="2022-10-20T16:22:46.824" v="1828" actId="14100"/>
        <pc:sldMkLst>
          <pc:docMk/>
          <pc:sldMk cId="729854571" sldId="311"/>
        </pc:sldMkLst>
        <pc:spChg chg="mod">
          <ac:chgData name="用 共" userId="674416862f0b68f3" providerId="LiveId" clId="{896F913D-0545-4CA4-8124-25521E1F1A94}" dt="2022-10-20T15:49:03.273" v="1181" actId="20577"/>
          <ac:spMkLst>
            <pc:docMk/>
            <pc:sldMk cId="729854571" sldId="311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03:11.705" v="1476" actId="403"/>
          <ac:spMkLst>
            <pc:docMk/>
            <pc:sldMk cId="729854571" sldId="311"/>
            <ac:spMk id="3" creationId="{F7522419-2AE4-CCE0-6456-52938AF1142D}"/>
          </ac:spMkLst>
        </pc:spChg>
        <pc:spChg chg="add del mod ord">
          <ac:chgData name="用 共" userId="674416862f0b68f3" providerId="LiveId" clId="{896F913D-0545-4CA4-8124-25521E1F1A94}" dt="2022-10-20T16:22:41.393" v="1824" actId="478"/>
          <ac:spMkLst>
            <pc:docMk/>
            <pc:sldMk cId="729854571" sldId="311"/>
            <ac:spMk id="4" creationId="{318294DA-9E59-3708-1BBA-B248A64A52F4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5" creationId="{81D22565-0FE7-2D08-3804-68F41300BE8C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6" creationId="{C84DE254-1499-1CA4-F261-B25F20CA5928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7" creationId="{5E16CFF5-10C6-0A6A-4C49-5AC0A5F78533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8" creationId="{597B4203-B7AF-EB46-5E8A-58D554CB9817}"/>
          </ac:spMkLst>
        </pc:spChg>
        <pc:spChg chg="add mod ord">
          <ac:chgData name="用 共" userId="674416862f0b68f3" providerId="LiveId" clId="{896F913D-0545-4CA4-8124-25521E1F1A94}" dt="2022-10-20T16:22:46.824" v="1828" actId="14100"/>
          <ac:spMkLst>
            <pc:docMk/>
            <pc:sldMk cId="729854571" sldId="311"/>
            <ac:spMk id="9" creationId="{EA66A108-6D91-7ED0-768C-69C316C36307}"/>
          </ac:spMkLst>
        </pc:spChg>
      </pc:sldChg>
      <pc:sldChg chg="delSp modSp add del mod ord">
        <pc:chgData name="用 共" userId="674416862f0b68f3" providerId="LiveId" clId="{896F913D-0545-4CA4-8124-25521E1F1A94}" dt="2022-10-20T15:36:00.555" v="1123" actId="47"/>
        <pc:sldMkLst>
          <pc:docMk/>
          <pc:sldMk cId="3993801262" sldId="311"/>
        </pc:sldMkLst>
        <pc:picChg chg="del mod">
          <ac:chgData name="用 共" userId="674416862f0b68f3" providerId="LiveId" clId="{896F913D-0545-4CA4-8124-25521E1F1A94}" dt="2022-10-20T15:33:21.259" v="1121" actId="478"/>
          <ac:picMkLst>
            <pc:docMk/>
            <pc:sldMk cId="3993801262" sldId="311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6:43:59.974" v="2303" actId="207"/>
        <pc:sldMkLst>
          <pc:docMk/>
          <pc:sldMk cId="2596750637" sldId="312"/>
        </pc:sldMkLst>
        <pc:spChg chg="mod">
          <ac:chgData name="用 共" userId="674416862f0b68f3" providerId="LiveId" clId="{896F913D-0545-4CA4-8124-25521E1F1A94}" dt="2022-10-20T16:43:59.974" v="2303" actId="207"/>
          <ac:spMkLst>
            <pc:docMk/>
            <pc:sldMk cId="2596750637" sldId="312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2:51.449" v="1829" actId="478"/>
          <ac:spMkLst>
            <pc:docMk/>
            <pc:sldMk cId="2596750637" sldId="312"/>
            <ac:spMk id="4" creationId="{318294DA-9E59-3708-1BBA-B248A64A52F4}"/>
          </ac:spMkLst>
        </pc:spChg>
        <pc:spChg chg="del mod">
          <ac:chgData name="用 共" userId="674416862f0b68f3" providerId="LiveId" clId="{896F913D-0545-4CA4-8124-25521E1F1A94}" dt="2022-10-20T16:01:35.164" v="1414" actId="478"/>
          <ac:spMkLst>
            <pc:docMk/>
            <pc:sldMk cId="2596750637" sldId="312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01:30.109" v="1410" actId="478"/>
          <ac:spMkLst>
            <pc:docMk/>
            <pc:sldMk cId="2596750637" sldId="312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01:34.342" v="1413" actId="478"/>
          <ac:spMkLst>
            <pc:docMk/>
            <pc:sldMk cId="2596750637" sldId="312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01:29.219" v="1409" actId="478"/>
          <ac:spMkLst>
            <pc:docMk/>
            <pc:sldMk cId="2596750637" sldId="312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8:22.764" v="1753" actId="207"/>
          <ac:spMkLst>
            <pc:docMk/>
            <pc:sldMk cId="2596750637" sldId="312"/>
            <ac:spMk id="9" creationId="{6D1F0E39-2495-4EF1-75F8-D45FA138A8CC}"/>
          </ac:spMkLst>
        </pc:spChg>
        <pc:spChg chg="add mod ord">
          <ac:chgData name="用 共" userId="674416862f0b68f3" providerId="LiveId" clId="{896F913D-0545-4CA4-8124-25521E1F1A94}" dt="2022-10-20T16:22:53.003" v="1831" actId="167"/>
          <ac:spMkLst>
            <pc:docMk/>
            <pc:sldMk cId="2596750637" sldId="312"/>
            <ac:spMk id="10" creationId="{ADACDFF0-1E36-FA74-0BD8-6AFC0871E99E}"/>
          </ac:spMkLst>
        </pc:spChg>
      </pc:sldChg>
      <pc:sldChg chg="add del">
        <pc:chgData name="用 共" userId="674416862f0b68f3" providerId="LiveId" clId="{896F913D-0545-4CA4-8124-25521E1F1A94}" dt="2022-10-20T15:59:50.233" v="1395" actId="47"/>
        <pc:sldMkLst>
          <pc:docMk/>
          <pc:sldMk cId="2994219433" sldId="312"/>
        </pc:sldMkLst>
      </pc:sldChg>
      <pc:sldChg chg="addSp delSp modSp add mod">
        <pc:chgData name="用 共" userId="674416862f0b68f3" providerId="LiveId" clId="{896F913D-0545-4CA4-8124-25521E1F1A94}" dt="2022-10-20T16:29:07.338" v="1889" actId="1076"/>
        <pc:sldMkLst>
          <pc:docMk/>
          <pc:sldMk cId="3029314394" sldId="313"/>
        </pc:sldMkLst>
        <pc:spChg chg="mod">
          <ac:chgData name="用 共" userId="674416862f0b68f3" providerId="LiveId" clId="{896F913D-0545-4CA4-8124-25521E1F1A94}" dt="2022-10-20T16:09:45.236" v="1635" actId="20577"/>
          <ac:spMkLst>
            <pc:docMk/>
            <pc:sldMk cId="3029314394" sldId="313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16:21.405" v="1742" actId="20577"/>
          <ac:spMkLst>
            <pc:docMk/>
            <pc:sldMk cId="3029314394" sldId="313"/>
            <ac:spMk id="3" creationId="{F7522419-2AE4-CCE0-6456-52938AF1142D}"/>
          </ac:spMkLst>
        </pc:spChg>
        <pc:spChg chg="del mod">
          <ac:chgData name="用 共" userId="674416862f0b68f3" providerId="LiveId" clId="{896F913D-0545-4CA4-8124-25521E1F1A94}" dt="2022-10-20T16:22:54.774" v="1832" actId="478"/>
          <ac:spMkLst>
            <pc:docMk/>
            <pc:sldMk cId="3029314394" sldId="313"/>
            <ac:spMk id="4" creationId="{318294DA-9E59-3708-1BBA-B248A64A52F4}"/>
          </ac:spMkLst>
        </pc:spChg>
        <pc:spChg chg="mod">
          <ac:chgData name="用 共" userId="674416862f0b68f3" providerId="LiveId" clId="{896F913D-0545-4CA4-8124-25521E1F1A94}" dt="2022-10-20T16:10:46.645" v="1672" actId="1076"/>
          <ac:spMkLst>
            <pc:docMk/>
            <pc:sldMk cId="3029314394" sldId="313"/>
            <ac:spMk id="5" creationId="{81D22565-0FE7-2D08-3804-68F41300BE8C}"/>
          </ac:spMkLst>
        </pc:spChg>
        <pc:spChg chg="add del">
          <ac:chgData name="用 共" userId="674416862f0b68f3" providerId="LiveId" clId="{896F913D-0545-4CA4-8124-25521E1F1A94}" dt="2022-10-20T16:28:40.814" v="1869" actId="22"/>
          <ac:spMkLst>
            <pc:docMk/>
            <pc:sldMk cId="3029314394" sldId="313"/>
            <ac:spMk id="6" creationId="{445A7E6F-4254-4A00-298B-90C8B8FC5E6F}"/>
          </ac:spMkLst>
        </pc:spChg>
        <pc:spChg chg="del">
          <ac:chgData name="用 共" userId="674416862f0b68f3" providerId="LiveId" clId="{896F913D-0545-4CA4-8124-25521E1F1A94}" dt="2022-10-20T16:11:42.115" v="1707" actId="478"/>
          <ac:spMkLst>
            <pc:docMk/>
            <pc:sldMk cId="3029314394" sldId="313"/>
            <ac:spMk id="6" creationId="{C84DE254-1499-1CA4-F261-B25F20CA5928}"/>
          </ac:spMkLst>
        </pc:spChg>
        <pc:spChg chg="mod">
          <ac:chgData name="用 共" userId="674416862f0b68f3" providerId="LiveId" clId="{896F913D-0545-4CA4-8124-25521E1F1A94}" dt="2022-10-20T16:16:25.578" v="1743" actId="1076"/>
          <ac:spMkLst>
            <pc:docMk/>
            <pc:sldMk cId="3029314394" sldId="313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11:41.246" v="1706" actId="478"/>
          <ac:spMkLst>
            <pc:docMk/>
            <pc:sldMk cId="3029314394" sldId="313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6:33.418" v="1745" actId="1076"/>
          <ac:spMkLst>
            <pc:docMk/>
            <pc:sldMk cId="3029314394" sldId="313"/>
            <ac:spMk id="9" creationId="{D6A9D37A-545E-5C3F-0717-8D0CD0AB5CC9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0" creationId="{CAF30A67-86FA-5F6B-842D-23B2641B0445}"/>
          </ac:spMkLst>
        </pc:spChg>
        <pc:spChg chg="add mod ord">
          <ac:chgData name="用 共" userId="674416862f0b68f3" providerId="LiveId" clId="{896F913D-0545-4CA4-8124-25521E1F1A94}" dt="2022-10-20T16:22:59.405" v="1836" actId="14100"/>
          <ac:spMkLst>
            <pc:docMk/>
            <pc:sldMk cId="3029314394" sldId="313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2" creationId="{855DC9B2-F946-9A6A-A774-FEFFF3DAB8F0}"/>
          </ac:spMkLst>
        </pc:spChg>
      </pc:sldChg>
      <pc:sldChg chg="addSp delSp modSp add del mod">
        <pc:chgData name="用 共" userId="674416862f0b68f3" providerId="LiveId" clId="{896F913D-0545-4CA4-8124-25521E1F1A94}" dt="2022-10-20T16:18:39.533" v="1755" actId="47"/>
        <pc:sldMkLst>
          <pc:docMk/>
          <pc:sldMk cId="1771798817" sldId="314"/>
        </pc:sldMkLst>
        <pc:spChg chg="mod">
          <ac:chgData name="用 共" userId="674416862f0b68f3" providerId="LiveId" clId="{896F913D-0545-4CA4-8124-25521E1F1A94}" dt="2022-10-20T16:09:58.676" v="1638"/>
          <ac:spMkLst>
            <pc:docMk/>
            <pc:sldMk cId="1771798817" sldId="314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6:10:03.040" v="1639" actId="478"/>
          <ac:spMkLst>
            <pc:docMk/>
            <pc:sldMk cId="1771798817" sldId="314"/>
            <ac:spMk id="4" creationId="{318294DA-9E59-3708-1BBA-B248A64A52F4}"/>
          </ac:spMkLst>
        </pc:spChg>
        <pc:spChg chg="add mod ord">
          <ac:chgData name="用 共" userId="674416862f0b68f3" providerId="LiveId" clId="{896F913D-0545-4CA4-8124-25521E1F1A94}" dt="2022-10-20T16:10:05.197" v="1641" actId="167"/>
          <ac:spMkLst>
            <pc:docMk/>
            <pc:sldMk cId="1771798817" sldId="314"/>
            <ac:spMk id="5" creationId="{89688EF8-44B9-E759-4865-2AB1853EFF54}"/>
          </ac:spMkLst>
        </pc:spChg>
        <pc:spChg chg="mod">
          <ac:chgData name="用 共" userId="674416862f0b68f3" providerId="LiveId" clId="{896F913D-0545-4CA4-8124-25521E1F1A94}" dt="2022-10-20T16:14:08.988" v="1709" actId="207"/>
          <ac:spMkLst>
            <pc:docMk/>
            <pc:sldMk cId="1771798817" sldId="314"/>
            <ac:spMk id="9" creationId="{6D1F0E39-2495-4EF1-75F8-D45FA138A8CC}"/>
          </ac:spMkLst>
        </pc:spChg>
      </pc:sldChg>
      <pc:sldChg chg="addSp delSp modSp add mod">
        <pc:chgData name="用 共" userId="674416862f0b68f3" providerId="LiveId" clId="{896F913D-0545-4CA4-8124-25521E1F1A94}" dt="2022-10-20T16:28:20.978" v="1865" actId="1076"/>
        <pc:sldMkLst>
          <pc:docMk/>
          <pc:sldMk cId="3816203643" sldId="314"/>
        </pc:sldMkLst>
        <pc:spChg chg="mod">
          <ac:chgData name="用 共" userId="674416862f0b68f3" providerId="LiveId" clId="{896F913D-0545-4CA4-8124-25521E1F1A94}" dt="2022-10-20T16:24:09.246" v="1842" actId="20577"/>
          <ac:spMkLst>
            <pc:docMk/>
            <pc:sldMk cId="3816203643" sldId="314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27:58.370" v="1861" actId="13926"/>
          <ac:spMkLst>
            <pc:docMk/>
            <pc:sldMk cId="3816203643" sldId="314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28:07.005" v="1863" actId="1076"/>
          <ac:spMkLst>
            <pc:docMk/>
            <pc:sldMk cId="3816203643" sldId="314"/>
            <ac:spMk id="4" creationId="{EBB93E1C-A8CA-0BE0-AC64-2C8A5A079B52}"/>
          </ac:spMkLst>
        </pc:spChg>
        <pc:spChg chg="add mod">
          <ac:chgData name="用 共" userId="674416862f0b68f3" providerId="LiveId" clId="{896F913D-0545-4CA4-8124-25521E1F1A94}" dt="2022-10-20T16:28:20.978" v="1865" actId="1076"/>
          <ac:spMkLst>
            <pc:docMk/>
            <pc:sldMk cId="3816203643" sldId="314"/>
            <ac:spMk id="5" creationId="{70A05FD8-6304-1ED3-F9FA-B3F74D99F604}"/>
          </ac:spMkLst>
        </pc:spChg>
        <pc:spChg chg="del">
          <ac:chgData name="用 共" userId="674416862f0b68f3" providerId="LiveId" clId="{896F913D-0545-4CA4-8124-25521E1F1A94}" dt="2022-10-20T16:24:46.979" v="1851" actId="478"/>
          <ac:spMkLst>
            <pc:docMk/>
            <pc:sldMk cId="3816203643" sldId="314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24:45.771" v="1850" actId="478"/>
          <ac:spMkLst>
            <pc:docMk/>
            <pc:sldMk cId="3816203643" sldId="314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24:40.049" v="1849" actId="478"/>
          <ac:spMkLst>
            <pc:docMk/>
            <pc:sldMk cId="3816203643" sldId="314"/>
            <ac:spMk id="9" creationId="{D6A9D37A-545E-5C3F-0717-8D0CD0AB5CC9}"/>
          </ac:spMkLst>
        </pc:spChg>
        <pc:spChg chg="del">
          <ac:chgData name="用 共" userId="674416862f0b68f3" providerId="LiveId" clId="{896F913D-0545-4CA4-8124-25521E1F1A94}" dt="2022-10-20T16:24:31.015" v="1845" actId="478"/>
          <ac:spMkLst>
            <pc:docMk/>
            <pc:sldMk cId="3816203643" sldId="314"/>
            <ac:spMk id="10" creationId="{CAF30A67-86FA-5F6B-842D-23B2641B0445}"/>
          </ac:spMkLst>
        </pc:spChg>
        <pc:spChg chg="mod">
          <ac:chgData name="用 共" userId="674416862f0b68f3" providerId="LiveId" clId="{896F913D-0545-4CA4-8124-25521E1F1A94}" dt="2022-10-20T16:24:13.541" v="1844" actId="14100"/>
          <ac:spMkLst>
            <pc:docMk/>
            <pc:sldMk cId="3816203643" sldId="314"/>
            <ac:spMk id="11" creationId="{883EEFFB-4181-97B0-190E-5F3B9F663F26}"/>
          </ac:spMkLst>
        </pc:spChg>
      </pc:sldChg>
      <pc:sldChg chg="addSp delSp modSp add mod">
        <pc:chgData name="用 共" userId="674416862f0b68f3" providerId="LiveId" clId="{896F913D-0545-4CA4-8124-25521E1F1A94}" dt="2022-10-20T17:01:39.562" v="2500" actId="21"/>
        <pc:sldMkLst>
          <pc:docMk/>
          <pc:sldMk cId="2204859216" sldId="315"/>
        </pc:sldMkLst>
        <pc:spChg chg="mod">
          <ac:chgData name="用 共" userId="674416862f0b68f3" providerId="LiveId" clId="{896F913D-0545-4CA4-8124-25521E1F1A94}" dt="2022-10-20T16:29:52.571" v="1921" actId="20577"/>
          <ac:spMkLst>
            <pc:docMk/>
            <pc:sldMk cId="2204859216" sldId="315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9:57.176" v="1922" actId="478"/>
          <ac:spMkLst>
            <pc:docMk/>
            <pc:sldMk cId="2204859216" sldId="315"/>
            <ac:spMk id="4" creationId="{EBB93E1C-A8CA-0BE0-AC64-2C8A5A079B52}"/>
          </ac:spMkLst>
        </pc:spChg>
        <pc:spChg chg="del">
          <ac:chgData name="用 共" userId="674416862f0b68f3" providerId="LiveId" clId="{896F913D-0545-4CA4-8124-25521E1F1A94}" dt="2022-10-20T16:29:58.123" v="1923" actId="478"/>
          <ac:spMkLst>
            <pc:docMk/>
            <pc:sldMk cId="2204859216" sldId="315"/>
            <ac:spMk id="5" creationId="{70A05FD8-6304-1ED3-F9FA-B3F74D99F604}"/>
          </ac:spMkLst>
        </pc:spChg>
        <pc:spChg chg="add mod">
          <ac:chgData name="用 共" userId="674416862f0b68f3" providerId="LiveId" clId="{896F913D-0545-4CA4-8124-25521E1F1A94}" dt="2022-10-20T16:52:27.714" v="2434" actId="2711"/>
          <ac:spMkLst>
            <pc:docMk/>
            <pc:sldMk cId="2204859216" sldId="315"/>
            <ac:spMk id="6" creationId="{8024F7ED-4389-3836-F363-2CEC13D85675}"/>
          </ac:spMkLst>
        </pc:spChg>
        <pc:spChg chg="add mod">
          <ac:chgData name="用 共" userId="674416862f0b68f3" providerId="LiveId" clId="{896F913D-0545-4CA4-8124-25521E1F1A94}" dt="2022-10-20T16:52:14.899" v="2431"/>
          <ac:spMkLst>
            <pc:docMk/>
            <pc:sldMk cId="2204859216" sldId="315"/>
            <ac:spMk id="7" creationId="{BED99BED-92E6-7938-8B74-DAF815756DAF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8" creationId="{240A763D-04B4-FF72-FF38-B652C6F05CB2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2" creationId="{7E72B682-04E2-B507-6DBC-0F099BC55403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3" creationId="{9D4A4CB8-3CBC-C2D1-1B8B-4FD8DB124FF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6" creationId="{D2206577-B69F-E895-56D3-4AEEA313A7E9}"/>
          </ac:spMkLst>
        </pc:spChg>
        <pc:spChg chg="add del mod">
          <ac:chgData name="用 共" userId="674416862f0b68f3" providerId="LiveId" clId="{896F913D-0545-4CA4-8124-25521E1F1A94}" dt="2022-10-20T16:54:14.519" v="2454" actId="478"/>
          <ac:spMkLst>
            <pc:docMk/>
            <pc:sldMk cId="2204859216" sldId="315"/>
            <ac:spMk id="17" creationId="{6CE93E4D-9E60-E090-6C17-A90352B3F444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29" creationId="{DE1CD9DE-A569-AB6A-212A-91EEAFA9FA49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31" creationId="{9914C6EA-2525-EEB7-AFE6-30CE3FE6EA5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39" creationId="{3D0A2E4A-B094-02AB-62F4-3162591DB40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1" creationId="{F6C3A116-20C4-2FE1-8E09-DBB6B36F747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3" creationId="{957035FD-B35F-F015-0AA4-3996BA2FE66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5" creationId="{BF47892F-30D7-1C07-AEF7-221148BFBD7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7" creationId="{D096CCA4-6117-AAE9-B10D-09F2EA9834F5}"/>
          </ac:spMkLst>
        </pc:sp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9" creationId="{F7ECA5E7-1A70-81B2-DD0B-725FD72EF4F2}"/>
          </ac:cxnSpMkLst>
        </pc:cxnChg>
        <pc:cxnChg chg="add del mod">
          <ac:chgData name="用 共" userId="674416862f0b68f3" providerId="LiveId" clId="{896F913D-0545-4CA4-8124-25521E1F1A94}" dt="2022-10-20T16:54:15.263" v="2455" actId="478"/>
          <ac:cxnSpMkLst>
            <pc:docMk/>
            <pc:sldMk cId="2204859216" sldId="315"/>
            <ac:cxnSpMk id="10" creationId="{570BDA02-7D1F-2AE4-EDD0-53C38627A9F4}"/>
          </ac:cxnSpMkLst>
        </pc:cxnChg>
        <pc:cxnChg chg="add del mod">
          <ac:chgData name="用 共" userId="674416862f0b68f3" providerId="LiveId" clId="{896F913D-0545-4CA4-8124-25521E1F1A94}" dt="2022-10-20T16:54:13.804" v="2453" actId="478"/>
          <ac:cxnSpMkLst>
            <pc:docMk/>
            <pc:sldMk cId="2204859216" sldId="315"/>
            <ac:cxnSpMk id="14" creationId="{5BD620E9-E72A-8ACD-3441-423B6E14797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15" creationId="{31B77908-C04A-75BF-CF39-1290A7CF38CD}"/>
          </ac:cxnSpMkLst>
        </pc:cxnChg>
        <pc:cxnChg chg="add del mod">
          <ac:chgData name="用 共" userId="674416862f0b68f3" providerId="LiveId" clId="{896F913D-0545-4CA4-8124-25521E1F1A94}" dt="2022-10-20T16:54:12.757" v="2452" actId="478"/>
          <ac:cxnSpMkLst>
            <pc:docMk/>
            <pc:sldMk cId="2204859216" sldId="315"/>
            <ac:cxnSpMk id="18" creationId="{2224F793-EF08-96C2-E70B-ACFB090CEAE9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0" creationId="{42649A52-A009-F487-6C1D-D86FC645FE88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2" creationId="{0FB5817B-CF57-E8BF-C43F-E7EF8002490A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37" creationId="{5A494CD0-9FB0-BC62-6539-7405A44F1877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0" creationId="{4E8D93B0-2FF4-1507-D0A4-4EFD99ADCE21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2" creationId="{AA81B569-5814-313C-E08A-31416D22CBE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4" creationId="{6D831BDB-954F-CE15-BE1D-CAF3839150AC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6" creationId="{ECBE7971-417B-163C-77D2-6C99A6DB858E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9" creationId="{4604D7A0-8B37-8BC3-726B-002AC4717E6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1" creationId="{152D8C08-BE8D-41A2-771F-8570B4B8492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4" creationId="{072A25DD-9AB1-A649-8FE3-E26D4904DC93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7" creationId="{C0E0F152-6320-6A17-1F59-B284157770D8}"/>
          </ac:cxnSpMkLst>
        </pc:cxnChg>
      </pc:sldChg>
      <pc:sldChg chg="addSp delSp modSp add mod">
        <pc:chgData name="用 共" userId="674416862f0b68f3" providerId="LiveId" clId="{896F913D-0545-4CA4-8124-25521E1F1A94}" dt="2022-10-20T16:37:49.650" v="2155" actId="1076"/>
        <pc:sldMkLst>
          <pc:docMk/>
          <pc:sldMk cId="3062362938" sldId="316"/>
        </pc:sldMkLst>
        <pc:spChg chg="mod">
          <ac:chgData name="用 共" userId="674416862f0b68f3" providerId="LiveId" clId="{896F913D-0545-4CA4-8124-25521E1F1A94}" dt="2022-10-20T16:30:42.326" v="1952" actId="20577"/>
          <ac:spMkLst>
            <pc:docMk/>
            <pc:sldMk cId="3062362938" sldId="316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31:15.555" v="1962" actId="1076"/>
          <ac:spMkLst>
            <pc:docMk/>
            <pc:sldMk cId="3062362938" sldId="316"/>
            <ac:spMk id="4" creationId="{6C1078F4-F4D8-7770-9F19-8A3EF936B508}"/>
          </ac:spMkLst>
        </pc:spChg>
        <pc:spChg chg="del">
          <ac:chgData name="用 共" userId="674416862f0b68f3" providerId="LiveId" clId="{896F913D-0545-4CA4-8124-25521E1F1A94}" dt="2022-10-20T16:30:45.951" v="1953" actId="478"/>
          <ac:spMkLst>
            <pc:docMk/>
            <pc:sldMk cId="3062362938" sldId="316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30:48.728" v="1956" actId="478"/>
          <ac:spMkLst>
            <pc:docMk/>
            <pc:sldMk cId="3062362938" sldId="316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30:46.756" v="1954" actId="478"/>
          <ac:spMkLst>
            <pc:docMk/>
            <pc:sldMk cId="3062362938" sldId="316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30:47.903" v="1955" actId="478"/>
          <ac:spMkLst>
            <pc:docMk/>
            <pc:sldMk cId="3062362938" sldId="316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32:16.043" v="1986" actId="1076"/>
          <ac:spMkLst>
            <pc:docMk/>
            <pc:sldMk cId="3062362938" sldId="316"/>
            <ac:spMk id="10" creationId="{574D3D50-DC30-0585-A267-834C8AC530F3}"/>
          </ac:spMkLst>
        </pc:spChg>
        <pc:spChg chg="add mod">
          <ac:chgData name="用 共" userId="674416862f0b68f3" providerId="LiveId" clId="{896F913D-0545-4CA4-8124-25521E1F1A94}" dt="2022-10-20T16:34:05.350" v="2012" actId="1076"/>
          <ac:spMkLst>
            <pc:docMk/>
            <pc:sldMk cId="3062362938" sldId="316"/>
            <ac:spMk id="15" creationId="{FEB00403-0B43-1868-4E83-8A8AF66377B4}"/>
          </ac:spMkLst>
        </pc:spChg>
        <pc:spChg chg="add mod">
          <ac:chgData name="用 共" userId="674416862f0b68f3" providerId="LiveId" clId="{896F913D-0545-4CA4-8124-25521E1F1A94}" dt="2022-10-20T16:37:49.650" v="2155" actId="1076"/>
          <ac:spMkLst>
            <pc:docMk/>
            <pc:sldMk cId="3062362938" sldId="316"/>
            <ac:spMk id="16" creationId="{49F205BB-AE66-B922-D322-6F388EFE80BD}"/>
          </ac:spMkLst>
        </pc:spChg>
        <pc:spChg chg="add mod">
          <ac:chgData name="用 共" userId="674416862f0b68f3" providerId="LiveId" clId="{896F913D-0545-4CA4-8124-25521E1F1A94}" dt="2022-10-20T16:36:10.424" v="2086" actId="27636"/>
          <ac:spMkLst>
            <pc:docMk/>
            <pc:sldMk cId="3062362938" sldId="316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33:14.010" v="1989" actId="208"/>
          <ac:cxnSpMkLst>
            <pc:docMk/>
            <pc:sldMk cId="3062362938" sldId="316"/>
            <ac:cxnSpMk id="12" creationId="{34D10AC1-C0C4-72B3-B3FB-542DEDE5FBA4}"/>
          </ac:cxnSpMkLst>
        </pc:cxnChg>
        <pc:cxnChg chg="add mod">
          <ac:chgData name="用 共" userId="674416862f0b68f3" providerId="LiveId" clId="{896F913D-0545-4CA4-8124-25521E1F1A94}" dt="2022-10-20T16:33:25.321" v="1991" actId="14100"/>
          <ac:cxnSpMkLst>
            <pc:docMk/>
            <pc:sldMk cId="3062362938" sldId="316"/>
            <ac:cxnSpMk id="13" creationId="{B63120EA-FAB7-A7CF-FEAC-F5A6FD0B5D7E}"/>
          </ac:cxnSpMkLst>
        </pc:cxnChg>
        <pc:cxnChg chg="add mod">
          <ac:chgData name="用 共" userId="674416862f0b68f3" providerId="LiveId" clId="{896F913D-0545-4CA4-8124-25521E1F1A94}" dt="2022-10-20T16:35:25.221" v="2067" actId="571"/>
          <ac:cxnSpMkLst>
            <pc:docMk/>
            <pc:sldMk cId="3062362938" sldId="316"/>
            <ac:cxnSpMk id="17" creationId="{FFBF29A0-9475-A305-0F66-66790399AAD4}"/>
          </ac:cxnSpMkLst>
        </pc:cxnChg>
        <pc:cxnChg chg="add del mod">
          <ac:chgData name="用 共" userId="674416862f0b68f3" providerId="LiveId" clId="{896F913D-0545-4CA4-8124-25521E1F1A94}" dt="2022-10-20T16:35:40.467" v="2072" actId="478"/>
          <ac:cxnSpMkLst>
            <pc:docMk/>
            <pc:sldMk cId="3062362938" sldId="316"/>
            <ac:cxnSpMk id="18" creationId="{AC0288FE-C0B4-A1FB-10E3-FFB5F8C287BD}"/>
          </ac:cxnSpMkLst>
        </pc:cxnChg>
        <pc:cxnChg chg="add mod">
          <ac:chgData name="用 共" userId="674416862f0b68f3" providerId="LiveId" clId="{896F913D-0545-4CA4-8124-25521E1F1A94}" dt="2022-10-20T16:36:01.270" v="2077" actId="1582"/>
          <ac:cxnSpMkLst>
            <pc:docMk/>
            <pc:sldMk cId="3062362938" sldId="316"/>
            <ac:cxnSpMk id="22" creationId="{B5237691-B148-3B17-23C8-9DBBACEB72BB}"/>
          </ac:cxnSpMkLst>
        </pc:cxnChg>
      </pc:sldChg>
      <pc:sldChg chg="modSp add mod">
        <pc:chgData name="用 共" userId="674416862f0b68f3" providerId="LiveId" clId="{896F913D-0545-4CA4-8124-25521E1F1A94}" dt="2022-10-20T16:39:06.780" v="2177" actId="14100"/>
        <pc:sldMkLst>
          <pc:docMk/>
          <pc:sldMk cId="1399343228" sldId="317"/>
        </pc:sldMkLst>
        <pc:spChg chg="mod">
          <ac:chgData name="用 共" userId="674416862f0b68f3" providerId="LiveId" clId="{896F913D-0545-4CA4-8124-25521E1F1A94}" dt="2022-10-20T16:36:50.445" v="2124" actId="20577"/>
          <ac:spMkLst>
            <pc:docMk/>
            <pc:sldMk cId="1399343228" sldId="317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37:34.144" v="2151" actId="13926"/>
          <ac:spMkLst>
            <pc:docMk/>
            <pc:sldMk cId="1399343228" sldId="317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38:47.127" v="2171" actId="14100"/>
          <ac:spMkLst>
            <pc:docMk/>
            <pc:sldMk cId="1399343228" sldId="317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38:50.574" v="2172" actId="1076"/>
          <ac:cxnSpMkLst>
            <pc:docMk/>
            <pc:sldMk cId="1399343228" sldId="317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39:06.780" v="2177" actId="14100"/>
          <ac:cxnSpMkLst>
            <pc:docMk/>
            <pc:sldMk cId="1399343228" sldId="317"/>
            <ac:cxnSpMk id="22" creationId="{B5237691-B148-3B17-23C8-9DBBACEB72BB}"/>
          </ac:cxnSpMkLst>
        </pc:cxnChg>
      </pc:sldChg>
      <pc:sldChg chg="addSp delSp modSp add mod ord">
        <pc:chgData name="用 共" userId="674416862f0b68f3" providerId="LiveId" clId="{896F913D-0545-4CA4-8124-25521E1F1A94}" dt="2022-10-20T16:43:38.560" v="2281" actId="20577"/>
        <pc:sldMkLst>
          <pc:docMk/>
          <pc:sldMk cId="3999134283" sldId="318"/>
        </pc:sldMkLst>
        <pc:spChg chg="mod">
          <ac:chgData name="用 共" userId="674416862f0b68f3" providerId="LiveId" clId="{896F913D-0545-4CA4-8124-25521E1F1A94}" dt="2022-10-20T16:40:50.282" v="2196" actId="20577"/>
          <ac:spMkLst>
            <pc:docMk/>
            <pc:sldMk cId="3999134283" sldId="318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3:38.560" v="2281" actId="20577"/>
          <ac:spMkLst>
            <pc:docMk/>
            <pc:sldMk cId="3999134283" sldId="318"/>
            <ac:spMk id="3" creationId="{F7522419-2AE4-CCE0-6456-52938AF1142D}"/>
          </ac:spMkLst>
        </pc:spChg>
        <pc:spChg chg="add mod ord">
          <ac:chgData name="用 共" userId="674416862f0b68f3" providerId="LiveId" clId="{896F913D-0545-4CA4-8124-25521E1F1A94}" dt="2022-10-20T16:40:43.622" v="2185" actId="167"/>
          <ac:spMkLst>
            <pc:docMk/>
            <pc:sldMk cId="3999134283" sldId="318"/>
            <ac:spMk id="4" creationId="{4DFC0746-CBAA-47B1-FC09-18D53A58417D}"/>
          </ac:spMkLst>
        </pc:spChg>
        <pc:spChg chg="mod">
          <ac:chgData name="用 共" userId="674416862f0b68f3" providerId="LiveId" clId="{896F913D-0545-4CA4-8124-25521E1F1A94}" dt="2022-10-20T16:41:48.937" v="2239" actId="1076"/>
          <ac:spMkLst>
            <pc:docMk/>
            <pc:sldMk cId="3999134283" sldId="318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41:36.185" v="2234" actId="478"/>
          <ac:spMkLst>
            <pc:docMk/>
            <pc:sldMk cId="3999134283" sldId="318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1:45.422" v="2238" actId="478"/>
          <ac:spMkLst>
            <pc:docMk/>
            <pc:sldMk cId="3999134283" sldId="318"/>
            <ac:spMk id="8" creationId="{597B4203-B7AF-EB46-5E8A-58D554CB9817}"/>
          </ac:spMkLst>
        </pc:spChg>
        <pc:spChg chg="del">
          <ac:chgData name="用 共" userId="674416862f0b68f3" providerId="LiveId" clId="{896F913D-0545-4CA4-8124-25521E1F1A94}" dt="2022-10-20T16:40:40.942" v="2183" actId="478"/>
          <ac:spMkLst>
            <pc:docMk/>
            <pc:sldMk cId="3999134283" sldId="318"/>
            <ac:spMk id="9" creationId="{EA66A108-6D91-7ED0-768C-69C316C36307}"/>
          </ac:spMkLst>
        </pc:spChg>
        <pc:spChg chg="add mod">
          <ac:chgData name="用 共" userId="674416862f0b68f3" providerId="LiveId" clId="{896F913D-0545-4CA4-8124-25521E1F1A94}" dt="2022-10-20T16:41:58.815" v="2242" actId="1076"/>
          <ac:spMkLst>
            <pc:docMk/>
            <pc:sldMk cId="3999134283" sldId="318"/>
            <ac:spMk id="10" creationId="{C16AEFE6-7EAC-838B-BEA7-5773662DFE59}"/>
          </ac:spMkLst>
        </pc:spChg>
        <pc:spChg chg="add mod">
          <ac:chgData name="用 共" userId="674416862f0b68f3" providerId="LiveId" clId="{896F913D-0545-4CA4-8124-25521E1F1A94}" dt="2022-10-20T16:42:19.592" v="2255" actId="14100"/>
          <ac:spMkLst>
            <pc:docMk/>
            <pc:sldMk cId="3999134283" sldId="318"/>
            <ac:spMk id="11" creationId="{8835B42C-1968-2F77-08F7-F1D0912FD09B}"/>
          </ac:spMkLst>
        </pc:spChg>
        <pc:spChg chg="add mod">
          <ac:chgData name="用 共" userId="674416862f0b68f3" providerId="LiveId" clId="{896F913D-0545-4CA4-8124-25521E1F1A94}" dt="2022-10-20T16:42:05.147" v="2244" actId="1076"/>
          <ac:spMkLst>
            <pc:docMk/>
            <pc:sldMk cId="3999134283" sldId="318"/>
            <ac:spMk id="12" creationId="{B60DBB21-1ECA-314D-E8D0-A1B181A64DFC}"/>
          </ac:spMkLst>
        </pc:spChg>
        <pc:spChg chg="add mod">
          <ac:chgData name="用 共" userId="674416862f0b68f3" providerId="LiveId" clId="{896F913D-0545-4CA4-8124-25521E1F1A94}" dt="2022-10-20T16:42:15.002" v="2250" actId="14100"/>
          <ac:spMkLst>
            <pc:docMk/>
            <pc:sldMk cId="3999134283" sldId="318"/>
            <ac:spMk id="13" creationId="{59E0071C-61A2-A33B-466D-070616DE1E9E}"/>
          </ac:spMkLst>
        </pc:spChg>
      </pc:sldChg>
      <pc:sldChg chg="addSp delSp modSp add mod ord">
        <pc:chgData name="用 共" userId="674416862f0b68f3" providerId="LiveId" clId="{896F913D-0545-4CA4-8124-25521E1F1A94}" dt="2022-10-20T16:51:09.427" v="2425"/>
        <pc:sldMkLst>
          <pc:docMk/>
          <pc:sldMk cId="3978528463" sldId="319"/>
        </pc:sldMkLst>
        <pc:spChg chg="mod">
          <ac:chgData name="用 共" userId="674416862f0b68f3" providerId="LiveId" clId="{896F913D-0545-4CA4-8124-25521E1F1A94}" dt="2022-10-20T16:43:30.915" v="2280" actId="20577"/>
          <ac:spMkLst>
            <pc:docMk/>
            <pc:sldMk cId="3978528463" sldId="319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43:20.666" v="2276" actId="14100"/>
          <ac:spMkLst>
            <pc:docMk/>
            <pc:sldMk cId="3978528463" sldId="319"/>
            <ac:spMk id="4" creationId="{AC7FCF1D-39BF-051C-35D7-5E47CD993605}"/>
          </ac:spMkLst>
        </pc:spChg>
        <pc:spChg chg="mod">
          <ac:chgData name="用 共" userId="674416862f0b68f3" providerId="LiveId" clId="{896F913D-0545-4CA4-8124-25521E1F1A94}" dt="2022-10-20T16:43:23.924" v="2278" actId="14100"/>
          <ac:spMkLst>
            <pc:docMk/>
            <pc:sldMk cId="3978528463" sldId="319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3:13.434" v="2270" actId="478"/>
          <ac:spMkLst>
            <pc:docMk/>
            <pc:sldMk cId="3978528463" sldId="319"/>
            <ac:spMk id="9" creationId="{D6A9D37A-545E-5C3F-0717-8D0CD0AB5CC9}"/>
          </ac:spMkLst>
        </pc:spChg>
        <pc:spChg chg="mod">
          <ac:chgData name="用 共" userId="674416862f0b68f3" providerId="LiveId" clId="{896F913D-0545-4CA4-8124-25521E1F1A94}" dt="2022-10-20T16:44:32.529" v="2346" actId="20577"/>
          <ac:spMkLst>
            <pc:docMk/>
            <pc:sldMk cId="3978528463" sldId="319"/>
            <ac:spMk id="10" creationId="{CAF30A67-86FA-5F6B-842D-23B2641B0445}"/>
          </ac:spMkLst>
        </pc:spChg>
      </pc:sldChg>
      <pc:sldChg chg="addSp delSp modSp add mod ord">
        <pc:chgData name="用 共" userId="674416862f0b68f3" providerId="LiveId" clId="{896F913D-0545-4CA4-8124-25521E1F1A94}" dt="2022-10-20T16:48:15.522" v="2375" actId="14100"/>
        <pc:sldMkLst>
          <pc:docMk/>
          <pc:sldMk cId="3221757528" sldId="320"/>
        </pc:sldMkLst>
        <pc:spChg chg="mod">
          <ac:chgData name="用 共" userId="674416862f0b68f3" providerId="LiveId" clId="{896F913D-0545-4CA4-8124-25521E1F1A94}" dt="2022-10-20T16:46:43.966" v="2352"/>
          <ac:spMkLst>
            <pc:docMk/>
            <pc:sldMk cId="3221757528" sldId="320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7:26.213" v="2363" actId="1076"/>
          <ac:spMkLst>
            <pc:docMk/>
            <pc:sldMk cId="3221757528" sldId="320"/>
            <ac:spMk id="4" creationId="{6C1078F4-F4D8-7770-9F19-8A3EF936B508}"/>
          </ac:spMkLst>
        </pc:spChg>
        <pc:spChg chg="add mod ord">
          <ac:chgData name="用 共" userId="674416862f0b68f3" providerId="LiveId" clId="{896F913D-0545-4CA4-8124-25521E1F1A94}" dt="2022-10-20T16:46:53.463" v="2355" actId="167"/>
          <ac:spMkLst>
            <pc:docMk/>
            <pc:sldMk cId="3221757528" sldId="320"/>
            <ac:spMk id="5" creationId="{1C2864DB-6B1D-15E6-DCAC-5DF0681B8CC2}"/>
          </ac:spMkLst>
        </pc:spChg>
        <pc:spChg chg="add mod">
          <ac:chgData name="用 共" userId="674416862f0b68f3" providerId="LiveId" clId="{896F913D-0545-4CA4-8124-25521E1F1A94}" dt="2022-10-20T16:47:58.722" v="2371" actId="20577"/>
          <ac:spMkLst>
            <pc:docMk/>
            <pc:sldMk cId="3221757528" sldId="320"/>
            <ac:spMk id="7" creationId="{02AF43F5-D0CF-007B-A66B-A61B8491DF49}"/>
          </ac:spMkLst>
        </pc:spChg>
        <pc:spChg chg="del">
          <ac:chgData name="用 共" userId="674416862f0b68f3" providerId="LiveId" clId="{896F913D-0545-4CA4-8124-25521E1F1A94}" dt="2022-10-20T16:46:47.476" v="2353" actId="478"/>
          <ac:spMkLst>
            <pc:docMk/>
            <pc:sldMk cId="3221757528" sldId="320"/>
            <ac:spMk id="9" creationId="{EA66A108-6D91-7ED0-768C-69C316C36307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0" creationId="{574D3D50-DC30-0585-A267-834C8AC530F3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5" creationId="{FEB00403-0B43-1868-4E83-8A8AF66377B4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6" creationId="{49F205BB-AE66-B922-D322-6F388EFE80BD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48:09.695" v="2374" actId="14100"/>
          <ac:cxnSpMkLst>
            <pc:docMk/>
            <pc:sldMk cId="3221757528" sldId="320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2" creationId="{34D10AC1-C0C4-72B3-B3FB-542DEDE5FBA4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3" creationId="{B63120EA-FAB7-A7CF-FEAC-F5A6FD0B5D7E}"/>
          </ac:cxnSpMkLst>
        </pc:cxnChg>
        <pc:cxnChg chg="mod">
          <ac:chgData name="用 共" userId="674416862f0b68f3" providerId="LiveId" clId="{896F913D-0545-4CA4-8124-25521E1F1A94}" dt="2022-10-20T16:48:15.522" v="2375" actId="14100"/>
          <ac:cxnSpMkLst>
            <pc:docMk/>
            <pc:sldMk cId="3221757528" sldId="320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47:54.630" v="2370" actId="14100"/>
          <ac:cxnSpMkLst>
            <pc:docMk/>
            <pc:sldMk cId="3221757528" sldId="320"/>
            <ac:cxnSpMk id="22" creationId="{B5237691-B148-3B17-23C8-9DBBACEB72BB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564188415" sldId="321"/>
        </pc:sldMkLst>
      </pc:sldChg>
      <pc:sldChg chg="modSp add mod">
        <pc:chgData name="用 共" userId="674416862f0b68f3" providerId="LiveId" clId="{896F913D-0545-4CA4-8124-25521E1F1A94}" dt="2022-10-20T16:50:48.511" v="2423" actId="20577"/>
        <pc:sldMkLst>
          <pc:docMk/>
          <pc:sldMk cId="4176844177" sldId="321"/>
        </pc:sldMkLst>
        <pc:spChg chg="mod">
          <ac:chgData name="用 共" userId="674416862f0b68f3" providerId="LiveId" clId="{896F913D-0545-4CA4-8124-25521E1F1A94}" dt="2022-10-20T16:48:51.482" v="2377"/>
          <ac:spMkLst>
            <pc:docMk/>
            <pc:sldMk cId="4176844177" sldId="321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49:19.762" v="2389" actId="27636"/>
          <ac:spMkLst>
            <pc:docMk/>
            <pc:sldMk cId="4176844177" sldId="321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50:48.511" v="2423" actId="20577"/>
          <ac:spMkLst>
            <pc:docMk/>
            <pc:sldMk cId="4176844177" sldId="321"/>
            <ac:spMk id="7" creationId="{02AF43F5-D0CF-007B-A66B-A61B8491DF49}"/>
          </ac:spMkLst>
        </pc:spChg>
        <pc:spChg chg="mod">
          <ac:chgData name="用 共" userId="674416862f0b68f3" providerId="LiveId" clId="{896F913D-0545-4CA4-8124-25521E1F1A94}" dt="2022-10-20T16:50:41.474" v="2418" actId="403"/>
          <ac:spMkLst>
            <pc:docMk/>
            <pc:sldMk cId="4176844177" sldId="321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50:36.902" v="2416" actId="14100"/>
          <ac:cxnSpMkLst>
            <pc:docMk/>
            <pc:sldMk cId="4176844177" sldId="321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50:30.742" v="2415" actId="1076"/>
          <ac:cxnSpMkLst>
            <pc:docMk/>
            <pc:sldMk cId="4176844177" sldId="321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50:26.289" v="2414" actId="14100"/>
          <ac:cxnSpMkLst>
            <pc:docMk/>
            <pc:sldMk cId="4176844177" sldId="321"/>
            <ac:cxnSpMk id="22" creationId="{B5237691-B148-3B17-23C8-9DBBACEB72BB}"/>
          </ac:cxnSpMkLst>
        </pc:cxnChg>
      </pc:sldChg>
      <pc:sldChg chg="addSp delSp modSp add mod">
        <pc:chgData name="用 共" userId="674416862f0b68f3" providerId="LiveId" clId="{896F913D-0545-4CA4-8124-25521E1F1A94}" dt="2022-10-20T17:02:48.519" v="2520" actId="1076"/>
        <pc:sldMkLst>
          <pc:docMk/>
          <pc:sldMk cId="636874814" sldId="322"/>
        </pc:sldMkLst>
        <pc:spChg chg="del">
          <ac:chgData name="用 共" userId="674416862f0b68f3" providerId="LiveId" clId="{896F913D-0545-4CA4-8124-25521E1F1A94}" dt="2022-10-20T17:02:07.432" v="2505" actId="478"/>
          <ac:spMkLst>
            <pc:docMk/>
            <pc:sldMk cId="636874814" sldId="322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7:02:10.379" v="2507" actId="478"/>
          <ac:spMkLst>
            <pc:docMk/>
            <pc:sldMk cId="636874814" sldId="322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4" creationId="{66713824-E60A-3457-9EE2-4503A768D402}"/>
          </ac:spMkLst>
        </pc:spChg>
        <pc:spChg chg="del">
          <ac:chgData name="用 共" userId="674416862f0b68f3" providerId="LiveId" clId="{896F913D-0545-4CA4-8124-25521E1F1A94}" dt="2022-10-20T17:02:13.106" v="2509" actId="478"/>
          <ac:spMkLst>
            <pc:docMk/>
            <pc:sldMk cId="636874814" sldId="322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2:15.965" v="2510" actId="478"/>
          <ac:spMkLst>
            <pc:docMk/>
            <pc:sldMk cId="636874814" sldId="322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8" creationId="{DFB86DCA-227F-3143-B521-28A23F31F03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9" creationId="{991BE9CC-36E9-FF45-BEAE-437C81F30650}"/>
          </ac:spMkLst>
        </pc:spChg>
        <pc:spChg chg="del">
          <ac:chgData name="用 共" userId="674416862f0b68f3" providerId="LiveId" clId="{896F913D-0545-4CA4-8124-25521E1F1A94}" dt="2022-10-20T17:02:05.922" v="2504" actId="478"/>
          <ac:spMkLst>
            <pc:docMk/>
            <pc:sldMk cId="636874814" sldId="322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2" creationId="{DD6965DF-F6E3-6313-98FA-D2A6A519B56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4" creationId="{E5CD6DD1-EC12-28A6-01B0-88A31B64AB4B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6" creationId="{7C489EDA-CE31-E031-629F-68A436F4F54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8" creationId="{0A3CB300-C84E-3190-D0E0-0D559C63DE0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0" creationId="{CEB09051-708C-D77A-8D62-D9AE947604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2" creationId="{B613E667-88E2-4BD8-4F1E-50FA5245D6FD}"/>
          </ac:spMkLst>
        </pc:spChg>
        <pc:spChg chg="add del mod">
          <ac:chgData name="用 共" userId="674416862f0b68f3" providerId="LiveId" clId="{896F913D-0545-4CA4-8124-25521E1F1A94}" dt="2022-10-20T17:02:09.137" v="2506" actId="478"/>
          <ac:spMkLst>
            <pc:docMk/>
            <pc:sldMk cId="636874814" sldId="322"/>
            <ac:spMk id="28" creationId="{895E65A7-5FB2-271A-F618-9346F3596FB8}"/>
          </ac:spMkLst>
        </pc:spChg>
        <pc:spChg chg="add del mod">
          <ac:chgData name="用 共" userId="674416862f0b68f3" providerId="LiveId" clId="{896F913D-0545-4CA4-8124-25521E1F1A94}" dt="2022-10-20T17:02:12.110" v="2508" actId="478"/>
          <ac:spMkLst>
            <pc:docMk/>
            <pc:sldMk cId="636874814" sldId="322"/>
            <ac:spMk id="30" creationId="{0AC1829B-7341-CBF0-0A0A-5809887315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1" creationId="{BA6A0C73-14FC-D301-DBC1-C8B107994C07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2" creationId="{650695C4-2F1F-5BD0-CF1E-2D94AE78E031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3" creationId="{F92DE7A7-B946-ECA3-8120-F14FAA4E3C03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4" creationId="{BFE1896A-EF46-A715-0FC1-2DF173ABAF2A}"/>
          </ac:spMkLst>
        </pc:sp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5" creationId="{6F5C3BFA-3E19-8603-8453-08450C68F438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0" creationId="{AE1EB3EA-169E-47C4-BE92-056531259305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3" creationId="{37BCFE1E-53B5-295E-5929-C1E191EB10CB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5" creationId="{B87035B4-3DA2-B9E7-FA29-F343744E4F2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7" creationId="{DFDAB6AF-1F30-6DE2-29D0-7591EFF997B4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9" creationId="{11BB172F-6B56-8805-EDE6-29F9614C8732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1" creationId="{E0027BB0-D8C4-1BCA-05D9-B96516C8A0D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3" creationId="{8497DDE8-75F6-B9AE-8CA9-0E18EEDBAD7E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4" creationId="{B1CAE009-01F4-F88C-2501-C9DE86F6E146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5" creationId="{070F7B0D-53AD-F6AE-BCCB-8B9F877856AA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6" creationId="{9A6EAABF-AA97-1539-AEDD-20FCBE3E51DA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377435960" sldId="323"/>
        </pc:sldMkLst>
      </pc:sldChg>
      <pc:sldChg chg="addSp delSp modSp add mod ord">
        <pc:chgData name="用 共" userId="674416862f0b68f3" providerId="LiveId" clId="{896F913D-0545-4CA4-8124-25521E1F1A94}" dt="2022-10-20T18:00:16.773" v="2974" actId="20578"/>
        <pc:sldMkLst>
          <pc:docMk/>
          <pc:sldMk cId="3737795032" sldId="323"/>
        </pc:sldMkLst>
        <pc:spChg chg="del">
          <ac:chgData name="用 共" userId="674416862f0b68f3" providerId="LiveId" clId="{896F913D-0545-4CA4-8124-25521E1F1A94}" dt="2022-10-20T17:03:30.296" v="2526" actId="478"/>
          <ac:spMkLst>
            <pc:docMk/>
            <pc:sldMk cId="3737795032" sldId="323"/>
            <ac:spMk id="3" creationId="{F7522419-2AE4-CCE0-6456-52938AF1142D}"/>
          </ac:spMkLst>
        </pc:spChg>
        <pc:spChg chg="add del mod">
          <ac:chgData name="用 共" userId="674416862f0b68f3" providerId="LiveId" clId="{896F913D-0545-4CA4-8124-25521E1F1A94}" dt="2022-10-20T17:03:34.565" v="2527" actId="478"/>
          <ac:spMkLst>
            <pc:docMk/>
            <pc:sldMk cId="3737795032" sldId="323"/>
            <ac:spMk id="5" creationId="{54E690B1-E96B-2330-E670-7E428504DC44}"/>
          </ac:spMkLst>
        </pc:spChg>
        <pc:spChg chg="del">
          <ac:chgData name="用 共" userId="674416862f0b68f3" providerId="LiveId" clId="{896F913D-0545-4CA4-8124-25521E1F1A94}" dt="2022-10-20T17:03:24.605" v="2524" actId="478"/>
          <ac:spMkLst>
            <pc:docMk/>
            <pc:sldMk cId="3737795032" sldId="323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3:27.591" v="2525" actId="478"/>
          <ac:spMkLst>
            <pc:docMk/>
            <pc:sldMk cId="3737795032" sldId="323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8:00:16.773" v="2974" actId="20578"/>
          <ac:spMkLst>
            <pc:docMk/>
            <pc:sldMk cId="3737795032" sldId="323"/>
            <ac:spMk id="8" creationId="{BBDEE6BC-E427-B068-6D8F-9F94BDEBE8A5}"/>
          </ac:spMkLst>
        </pc:spChg>
        <pc:spChg chg="add mod">
          <ac:chgData name="用 共" userId="674416862f0b68f3" providerId="LiveId" clId="{896F913D-0545-4CA4-8124-25521E1F1A94}" dt="2022-10-20T17:03:59.387" v="2532" actId="2711"/>
          <ac:spMkLst>
            <pc:docMk/>
            <pc:sldMk cId="3737795032" sldId="323"/>
            <ac:spMk id="10" creationId="{F1D2C2D0-D3B1-8516-29D7-CF4AD740CE67}"/>
          </ac:spMkLst>
        </pc:spChg>
        <pc:picChg chg="add mod modCrop">
          <ac:chgData name="用 共" userId="674416862f0b68f3" providerId="LiveId" clId="{896F913D-0545-4CA4-8124-25521E1F1A94}" dt="2022-10-20T17:04:16.721" v="2536" actId="1076"/>
          <ac:picMkLst>
            <pc:docMk/>
            <pc:sldMk cId="3737795032" sldId="323"/>
            <ac:picMk id="9" creationId="{4B7892E1-892F-A5B4-53FB-7AC13816E561}"/>
          </ac:picMkLst>
        </pc:pic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075612288" sldId="325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618844373" sldId="326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76978615" sldId="327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089373875" sldId="328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02560176" sldId="329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1566934716" sldId="330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141535294" sldId="331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908534982" sldId="332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348767176" sldId="333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1486041668" sldId="334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771879612" sldId="335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2966838647" sldId="336"/>
        </pc:sldMkLst>
      </pc:sldChg>
      <pc:sldChg chg="addSp delSp modSp add del mod ord">
        <pc:chgData name="用 共" userId="674416862f0b68f3" providerId="LiveId" clId="{896F913D-0545-4CA4-8124-25521E1F1A94}" dt="2022-10-20T17:26:00.655" v="2549" actId="14100"/>
        <pc:sldMkLst>
          <pc:docMk/>
          <pc:sldMk cId="1481322196" sldId="337"/>
        </pc:sldMkLst>
        <pc:spChg chg="add mod ord">
          <ac:chgData name="用 共" userId="674416862f0b68f3" providerId="LiveId" clId="{896F913D-0545-4CA4-8124-25521E1F1A94}" dt="2022-10-20T17:26:00.655" v="2549" actId="14100"/>
          <ac:spMkLst>
            <pc:docMk/>
            <pc:sldMk cId="1481322196" sldId="337"/>
            <ac:spMk id="3" creationId="{DD7215DC-5DB9-21D0-6731-5D0930EB398C}"/>
          </ac:spMkLst>
        </pc:spChg>
        <pc:spChg chg="del">
          <ac:chgData name="用 共" userId="674416862f0b68f3" providerId="LiveId" clId="{896F913D-0545-4CA4-8124-25521E1F1A94}" dt="2022-10-20T17:25:49.875" v="2542" actId="478"/>
          <ac:spMkLst>
            <pc:docMk/>
            <pc:sldMk cId="1481322196" sldId="33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25:53.300" v="2543" actId="478"/>
          <ac:picMkLst>
            <pc:docMk/>
            <pc:sldMk cId="1481322196" sldId="337"/>
            <ac:picMk id="13" creationId="{1761B35C-DF31-644A-1A93-9C780A9F114F}"/>
          </ac:picMkLst>
        </pc:picChg>
      </pc:sldChg>
      <pc:sldChg chg="addSp delSp modSp add del mod ord">
        <pc:chgData name="用 共" userId="674416862f0b68f3" providerId="LiveId" clId="{896F913D-0545-4CA4-8124-25521E1F1A94}" dt="2022-10-20T17:26:08.612" v="2554" actId="167"/>
        <pc:sldMkLst>
          <pc:docMk/>
          <pc:sldMk cId="2358245112" sldId="338"/>
        </pc:sldMkLst>
        <pc:spChg chg="add mod ord">
          <ac:chgData name="用 共" userId="674416862f0b68f3" providerId="LiveId" clId="{896F913D-0545-4CA4-8124-25521E1F1A94}" dt="2022-10-20T17:26:08.612" v="2554" actId="167"/>
          <ac:spMkLst>
            <pc:docMk/>
            <pc:sldMk cId="2358245112" sldId="338"/>
            <ac:spMk id="3" creationId="{6FEECA61-6FF3-6F15-61CC-77306ACAFDCB}"/>
          </ac:spMkLst>
        </pc:spChg>
        <pc:spChg chg="del">
          <ac:chgData name="用 共" userId="674416862f0b68f3" providerId="LiveId" clId="{896F913D-0545-4CA4-8124-25521E1F1A94}" dt="2022-10-20T17:26:03.775" v="2550" actId="478"/>
          <ac:spMkLst>
            <pc:docMk/>
            <pc:sldMk cId="2358245112" sldId="338"/>
            <ac:spMk id="14" creationId="{1AFDC933-9964-02AB-1355-C7A2DCA0E47B}"/>
          </ac:spMkLst>
        </pc:spChg>
        <pc:picChg chg="del">
          <ac:chgData name="用 共" userId="674416862f0b68f3" providerId="LiveId" clId="{896F913D-0545-4CA4-8124-25521E1F1A94}" dt="2022-10-20T17:26:05.151" v="2551" actId="478"/>
          <ac:picMkLst>
            <pc:docMk/>
            <pc:sldMk cId="2358245112" sldId="338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20:06:37.311" v="4703" actId="167"/>
        <pc:sldMkLst>
          <pc:docMk/>
          <pc:sldMk cId="3974891711" sldId="339"/>
        </pc:sldMkLst>
        <pc:spChg chg="mod">
          <ac:chgData name="用 共" userId="674416862f0b68f3" providerId="LiveId" clId="{896F913D-0545-4CA4-8124-25521E1F1A94}" dt="2022-10-20T20:06:19.307" v="4697" actId="20577"/>
          <ac:spMkLst>
            <pc:docMk/>
            <pc:sldMk cId="3974891711" sldId="33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27:31.441" v="2580" actId="478"/>
          <ac:spMkLst>
            <pc:docMk/>
            <pc:sldMk cId="3974891711" sldId="339"/>
            <ac:spMk id="12" creationId="{42B3222C-C1C5-3166-E647-07074BA5597D}"/>
          </ac:spMkLst>
        </pc:spChg>
        <pc:spChg chg="add del mod ord">
          <ac:chgData name="用 共" userId="674416862f0b68f3" providerId="LiveId" clId="{896F913D-0545-4CA4-8124-25521E1F1A94}" dt="2022-10-20T20:06:34.956" v="4701" actId="478"/>
          <ac:spMkLst>
            <pc:docMk/>
            <pc:sldMk cId="3974891711" sldId="339"/>
            <ac:spMk id="15" creationId="{4348C04D-771B-E652-2AF6-3297437B9DEF}"/>
          </ac:spMkLst>
        </pc:spChg>
        <pc:spChg chg="add mod ord">
          <ac:chgData name="用 共" userId="674416862f0b68f3" providerId="LiveId" clId="{896F913D-0545-4CA4-8124-25521E1F1A94}" dt="2022-10-20T20:06:37.311" v="4703" actId="167"/>
          <ac:spMkLst>
            <pc:docMk/>
            <pc:sldMk cId="3974891711" sldId="339"/>
            <ac:spMk id="16" creationId="{2901E195-D8B6-E7F3-47D1-F9ECFBA7120A}"/>
          </ac:spMkLst>
        </pc:spChg>
        <pc:picChg chg="del">
          <ac:chgData name="用 共" userId="674416862f0b68f3" providerId="LiveId" clId="{896F913D-0545-4CA4-8124-25521E1F1A94}" dt="2022-10-20T17:27:31.441" v="2580" actId="478"/>
          <ac:picMkLst>
            <pc:docMk/>
            <pc:sldMk cId="3974891711" sldId="339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26:39.201" v="2563" actId="167"/>
        <pc:sldMkLst>
          <pc:docMk/>
          <pc:sldMk cId="1751009953" sldId="340"/>
        </pc:sldMkLst>
        <pc:spChg chg="add mod ord">
          <ac:chgData name="用 共" userId="674416862f0b68f3" providerId="LiveId" clId="{896F913D-0545-4CA4-8124-25521E1F1A94}" dt="2022-10-20T17:26:39.201" v="2563" actId="167"/>
          <ac:spMkLst>
            <pc:docMk/>
            <pc:sldMk cId="1751009953" sldId="340"/>
            <ac:spMk id="3" creationId="{0DFCE134-AC57-0802-C930-31DF40BBF06C}"/>
          </ac:spMkLst>
        </pc:spChg>
        <pc:spChg chg="del">
          <ac:chgData name="用 共" userId="674416862f0b68f3" providerId="LiveId" clId="{896F913D-0545-4CA4-8124-25521E1F1A94}" dt="2022-10-20T17:26:37.231" v="2561" actId="478"/>
          <ac:spMkLst>
            <pc:docMk/>
            <pc:sldMk cId="1751009953" sldId="340"/>
            <ac:spMk id="5" creationId="{2A20F5ED-8B2F-4FB1-95AA-55F1ADE89400}"/>
          </ac:spMkLst>
        </pc:spChg>
        <pc:picChg chg="del">
          <ac:chgData name="用 共" userId="674416862f0b68f3" providerId="LiveId" clId="{896F913D-0545-4CA4-8124-25521E1F1A94}" dt="2022-10-20T17:26:37.231" v="2561" actId="478"/>
          <ac:picMkLst>
            <pc:docMk/>
            <pc:sldMk cId="1751009953" sldId="340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6:59.182" v="2571" actId="167"/>
        <pc:sldMkLst>
          <pc:docMk/>
          <pc:sldMk cId="767130301" sldId="341"/>
        </pc:sldMkLst>
        <pc:spChg chg="del">
          <ac:chgData name="用 共" userId="674416862f0b68f3" providerId="LiveId" clId="{896F913D-0545-4CA4-8124-25521E1F1A94}" dt="2022-10-20T17:26:57.410" v="2569" actId="478"/>
          <ac:spMkLst>
            <pc:docMk/>
            <pc:sldMk cId="767130301" sldId="341"/>
            <ac:spMk id="3" creationId="{C3E05B5F-0E12-4F05-0A12-771D2037A8F9}"/>
          </ac:spMkLst>
        </pc:spChg>
        <pc:spChg chg="add mod ord">
          <ac:chgData name="用 共" userId="674416862f0b68f3" providerId="LiveId" clId="{896F913D-0545-4CA4-8124-25521E1F1A94}" dt="2022-10-20T17:26:59.182" v="2571" actId="167"/>
          <ac:spMkLst>
            <pc:docMk/>
            <pc:sldMk cId="767130301" sldId="341"/>
            <ac:spMk id="5" creationId="{E1313064-B88F-4477-9481-278280C8278A}"/>
          </ac:spMkLst>
        </pc:spChg>
        <pc:picChg chg="del">
          <ac:chgData name="用 共" userId="674416862f0b68f3" providerId="LiveId" clId="{896F913D-0545-4CA4-8124-25521E1F1A94}" dt="2022-10-20T17:26:57.410" v="2569" actId="478"/>
          <ac:picMkLst>
            <pc:docMk/>
            <pc:sldMk cId="767130301" sldId="341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7:14.330" v="2579" actId="167"/>
        <pc:sldMkLst>
          <pc:docMk/>
          <pc:sldMk cId="520324681" sldId="342"/>
        </pc:sldMkLst>
        <pc:spChg chg="add mod ord">
          <ac:chgData name="用 共" userId="674416862f0b68f3" providerId="LiveId" clId="{896F913D-0545-4CA4-8124-25521E1F1A94}" dt="2022-10-20T17:27:14.330" v="2579" actId="167"/>
          <ac:spMkLst>
            <pc:docMk/>
            <pc:sldMk cId="520324681" sldId="342"/>
            <ac:spMk id="3" creationId="{3F201C6E-B65F-A6E6-5D5C-C5EAB806CA9A}"/>
          </ac:spMkLst>
        </pc:spChg>
        <pc:spChg chg="del">
          <ac:chgData name="用 共" userId="674416862f0b68f3" providerId="LiveId" clId="{896F913D-0545-4CA4-8124-25521E1F1A94}" dt="2022-10-20T17:27:12.274" v="2577" actId="478"/>
          <ac:spMkLst>
            <pc:docMk/>
            <pc:sldMk cId="520324681" sldId="342"/>
            <ac:spMk id="5" creationId="{7D94B572-9B2D-366D-FEAF-BBDEA9A46EF3}"/>
          </ac:spMkLst>
        </pc:spChg>
        <pc:picChg chg="del">
          <ac:chgData name="用 共" userId="674416862f0b68f3" providerId="LiveId" clId="{896F913D-0545-4CA4-8124-25521E1F1A94}" dt="2022-10-20T17:27:12.274" v="2577" actId="478"/>
          <ac:picMkLst>
            <pc:docMk/>
            <pc:sldMk cId="520324681" sldId="342"/>
            <ac:picMk id="4" creationId="{9723C817-4FAC-AB7F-B913-ABCE54D79750}"/>
          </ac:picMkLst>
        </pc:picChg>
      </pc:sldChg>
      <pc:sldChg chg="addSp delSp modSp add mod ord">
        <pc:chgData name="用 共" userId="674416862f0b68f3" providerId="LiveId" clId="{896F913D-0545-4CA4-8124-25521E1F1A94}" dt="2022-10-20T20:06:25.553" v="4700" actId="14100"/>
        <pc:sldMkLst>
          <pc:docMk/>
          <pc:sldMk cId="7293056" sldId="343"/>
        </pc:sldMkLst>
        <pc:spChg chg="mod">
          <ac:chgData name="用 共" userId="674416862f0b68f3" providerId="LiveId" clId="{896F913D-0545-4CA4-8124-25521E1F1A94}" dt="2022-10-20T20:06:22.337" v="4698"/>
          <ac:spMkLst>
            <pc:docMk/>
            <pc:sldMk cId="7293056" sldId="34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7:27:52.335" v="2590" actId="1076"/>
          <ac:spMkLst>
            <pc:docMk/>
            <pc:sldMk cId="7293056" sldId="343"/>
            <ac:spMk id="4" creationId="{11DB9D47-1830-9B94-8A96-7D3CCA74554F}"/>
          </ac:spMkLst>
        </pc:spChg>
        <pc:spChg chg="add mod ord">
          <ac:chgData name="用 共" userId="674416862f0b68f3" providerId="LiveId" clId="{896F913D-0545-4CA4-8124-25521E1F1A94}" dt="2022-10-20T20:06:25.553" v="4700" actId="14100"/>
          <ac:spMkLst>
            <pc:docMk/>
            <pc:sldMk cId="7293056" sldId="343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27:40.390" v="2585" actId="478"/>
          <ac:spMkLst>
            <pc:docMk/>
            <pc:sldMk cId="7293056" sldId="343"/>
            <ac:spMk id="15" creationId="{14CAB315-FF6C-4387-66B0-35B4BB7F5946}"/>
          </ac:spMkLst>
        </pc:spChg>
        <pc:picChg chg="del">
          <ac:chgData name="用 共" userId="674416862f0b68f3" providerId="LiveId" clId="{896F913D-0545-4CA4-8124-25521E1F1A94}" dt="2022-10-20T17:27:40.390" v="2585" actId="478"/>
          <ac:picMkLst>
            <pc:docMk/>
            <pc:sldMk cId="7293056" sldId="343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2:57.403" v="2595" actId="14100"/>
        <pc:sldMkLst>
          <pc:docMk/>
          <pc:sldMk cId="168806114" sldId="344"/>
        </pc:sldMkLst>
        <pc:spChg chg="add mod ord">
          <ac:chgData name="用 共" userId="674416862f0b68f3" providerId="LiveId" clId="{896F913D-0545-4CA4-8124-25521E1F1A94}" dt="2022-10-20T17:32:57.403" v="2595" actId="14100"/>
          <ac:spMkLst>
            <pc:docMk/>
            <pc:sldMk cId="168806114" sldId="344"/>
            <ac:spMk id="3" creationId="{332A8617-2F8D-FC68-E092-63FAE112D1C9}"/>
          </ac:spMkLst>
        </pc:spChg>
        <pc:spChg chg="del">
          <ac:chgData name="用 共" userId="674416862f0b68f3" providerId="LiveId" clId="{896F913D-0545-4CA4-8124-25521E1F1A94}" dt="2022-10-20T17:32:52.088" v="2591" actId="478"/>
          <ac:spMkLst>
            <pc:docMk/>
            <pc:sldMk cId="168806114" sldId="344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2:52.088" v="2591" actId="478"/>
          <ac:picMkLst>
            <pc:docMk/>
            <pc:sldMk cId="168806114" sldId="344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2.686" v="2598" actId="167"/>
        <pc:sldMkLst>
          <pc:docMk/>
          <pc:sldMk cId="4252787563" sldId="345"/>
        </pc:sldMkLst>
        <pc:spChg chg="add mod ord">
          <ac:chgData name="用 共" userId="674416862f0b68f3" providerId="LiveId" clId="{896F913D-0545-4CA4-8124-25521E1F1A94}" dt="2022-10-20T17:33:02.686" v="2598" actId="167"/>
          <ac:spMkLst>
            <pc:docMk/>
            <pc:sldMk cId="4252787563" sldId="345"/>
            <ac:spMk id="3" creationId="{0C90C901-52CD-5B28-1155-869F30C00B65}"/>
          </ac:spMkLst>
        </pc:spChg>
        <pc:spChg chg="del">
          <ac:chgData name="用 共" userId="674416862f0b68f3" providerId="LiveId" clId="{896F913D-0545-4CA4-8124-25521E1F1A94}" dt="2022-10-20T17:33:01.033" v="2596" actId="478"/>
          <ac:spMkLst>
            <pc:docMk/>
            <pc:sldMk cId="4252787563" sldId="345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1.033" v="2596" actId="478"/>
          <ac:picMkLst>
            <pc:docMk/>
            <pc:sldMk cId="4252787563" sldId="345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8.524" v="2601" actId="167"/>
        <pc:sldMkLst>
          <pc:docMk/>
          <pc:sldMk cId="520833650" sldId="346"/>
        </pc:sldMkLst>
        <pc:spChg chg="add mod ord">
          <ac:chgData name="用 共" userId="674416862f0b68f3" providerId="LiveId" clId="{896F913D-0545-4CA4-8124-25521E1F1A94}" dt="2022-10-20T17:33:08.524" v="2601" actId="167"/>
          <ac:spMkLst>
            <pc:docMk/>
            <pc:sldMk cId="520833650" sldId="346"/>
            <ac:spMk id="3" creationId="{6F243952-DA74-9160-9ABA-13BEE46D067A}"/>
          </ac:spMkLst>
        </pc:spChg>
        <pc:spChg chg="del">
          <ac:chgData name="用 共" userId="674416862f0b68f3" providerId="LiveId" clId="{896F913D-0545-4CA4-8124-25521E1F1A94}" dt="2022-10-20T17:33:05.733" v="2599" actId="478"/>
          <ac:spMkLst>
            <pc:docMk/>
            <pc:sldMk cId="520833650" sldId="346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5.733" v="2599" actId="478"/>
          <ac:picMkLst>
            <pc:docMk/>
            <pc:sldMk cId="520833650" sldId="346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3.206" v="2604" actId="167"/>
        <pc:sldMkLst>
          <pc:docMk/>
          <pc:sldMk cId="3014193189" sldId="347"/>
        </pc:sldMkLst>
        <pc:spChg chg="add mod ord">
          <ac:chgData name="用 共" userId="674416862f0b68f3" providerId="LiveId" clId="{896F913D-0545-4CA4-8124-25521E1F1A94}" dt="2022-10-20T17:33:13.206" v="2604" actId="167"/>
          <ac:spMkLst>
            <pc:docMk/>
            <pc:sldMk cId="3014193189" sldId="347"/>
            <ac:spMk id="4" creationId="{E35FBE2E-6CEB-DC14-73A9-466312FD118E}"/>
          </ac:spMkLst>
        </pc:spChg>
        <pc:spChg chg="del">
          <ac:chgData name="用 共" userId="674416862f0b68f3" providerId="LiveId" clId="{896F913D-0545-4CA4-8124-25521E1F1A94}" dt="2022-10-20T17:33:11.395" v="2602" actId="478"/>
          <ac:spMkLst>
            <pc:docMk/>
            <pc:sldMk cId="3014193189" sldId="34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1.395" v="2602" actId="478"/>
          <ac:picMkLst>
            <pc:docMk/>
            <pc:sldMk cId="3014193189" sldId="347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9.688" v="2607" actId="167"/>
        <pc:sldMkLst>
          <pc:docMk/>
          <pc:sldMk cId="3890965159" sldId="348"/>
        </pc:sldMkLst>
        <pc:spChg chg="add mod ord">
          <ac:chgData name="用 共" userId="674416862f0b68f3" providerId="LiveId" clId="{896F913D-0545-4CA4-8124-25521E1F1A94}" dt="2022-10-20T17:33:19.688" v="2607" actId="167"/>
          <ac:spMkLst>
            <pc:docMk/>
            <pc:sldMk cId="3890965159" sldId="348"/>
            <ac:spMk id="4" creationId="{A72AC293-CEBC-8116-106A-67C982DB0CF1}"/>
          </ac:spMkLst>
        </pc:spChg>
        <pc:spChg chg="del">
          <ac:chgData name="用 共" userId="674416862f0b68f3" providerId="LiveId" clId="{896F913D-0545-4CA4-8124-25521E1F1A94}" dt="2022-10-20T17:33:16.015" v="2605" actId="478"/>
          <ac:spMkLst>
            <pc:docMk/>
            <pc:sldMk cId="3890965159" sldId="348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6.015" v="2605" actId="478"/>
          <ac:picMkLst>
            <pc:docMk/>
            <pc:sldMk cId="3890965159" sldId="348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24.655" v="2610" actId="167"/>
        <pc:sldMkLst>
          <pc:docMk/>
          <pc:sldMk cId="1578832144" sldId="349"/>
        </pc:sldMkLst>
        <pc:spChg chg="add mod ord">
          <ac:chgData name="用 共" userId="674416862f0b68f3" providerId="LiveId" clId="{896F913D-0545-4CA4-8124-25521E1F1A94}" dt="2022-10-20T17:33:24.655" v="2610" actId="167"/>
          <ac:spMkLst>
            <pc:docMk/>
            <pc:sldMk cId="1578832144" sldId="349"/>
            <ac:spMk id="4" creationId="{0805D3A8-563D-5063-12C5-225D83209F5B}"/>
          </ac:spMkLst>
        </pc:spChg>
        <pc:spChg chg="del">
          <ac:chgData name="用 共" userId="674416862f0b68f3" providerId="LiveId" clId="{896F913D-0545-4CA4-8124-25521E1F1A94}" dt="2022-10-20T17:33:22.847" v="2608" actId="478"/>
          <ac:spMkLst>
            <pc:docMk/>
            <pc:sldMk cId="1578832144" sldId="349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22.847" v="2608" actId="478"/>
          <ac:picMkLst>
            <pc:docMk/>
            <pc:sldMk cId="1578832144" sldId="349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17:48:36.289" v="2819" actId="14100"/>
        <pc:sldMkLst>
          <pc:docMk/>
          <pc:sldMk cId="575614744" sldId="350"/>
        </pc:sldMkLst>
        <pc:spChg chg="mod">
          <ac:chgData name="用 共" userId="674416862f0b68f3" providerId="LiveId" clId="{896F913D-0545-4CA4-8124-25521E1F1A94}" dt="2022-10-20T17:34:09.812" v="2633" actId="5793"/>
          <ac:spMkLst>
            <pc:docMk/>
            <pc:sldMk cId="575614744" sldId="350"/>
            <ac:spMk id="2" creationId="{7CABDABE-72FF-D298-A336-6701400B2F20}"/>
          </ac:spMkLst>
        </pc:spChg>
        <pc:spChg chg="del mod">
          <ac:chgData name="用 共" userId="674416862f0b68f3" providerId="LiveId" clId="{896F913D-0545-4CA4-8124-25521E1F1A94}" dt="2022-10-20T17:41:57.230" v="2751" actId="478"/>
          <ac:spMkLst>
            <pc:docMk/>
            <pc:sldMk cId="575614744" sldId="35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7:48:36.289" v="2819" actId="14100"/>
          <ac:spMkLst>
            <pc:docMk/>
            <pc:sldMk cId="575614744" sldId="35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7:41:54.243" v="2750" actId="1076"/>
          <ac:spMkLst>
            <pc:docMk/>
            <pc:sldMk cId="575614744" sldId="350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7:39:15.317" v="2705" actId="11"/>
          <ac:spMkLst>
            <pc:docMk/>
            <pc:sldMk cId="575614744" sldId="35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7:42:26.002" v="2773" actId="20577"/>
          <ac:spMkLst>
            <pc:docMk/>
            <pc:sldMk cId="575614744" sldId="350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7:42:31.393" v="2778" actId="20577"/>
          <ac:spMkLst>
            <pc:docMk/>
            <pc:sldMk cId="575614744" sldId="350"/>
            <ac:spMk id="11" creationId="{E0CCA564-0F3F-021F-263E-D41B701639F6}"/>
          </ac:spMkLst>
        </pc:spChg>
        <pc:spChg chg="add del mod">
          <ac:chgData name="用 共" userId="674416862f0b68f3" providerId="LiveId" clId="{896F913D-0545-4CA4-8124-25521E1F1A94}" dt="2022-10-20T17:34:28.828" v="2636"/>
          <ac:spMkLst>
            <pc:docMk/>
            <pc:sldMk cId="575614744" sldId="350"/>
            <ac:spMk id="13" creationId="{34B5AFEE-9B15-18E8-4E91-EB4DD116480E}"/>
          </ac:spMkLst>
        </pc:spChg>
        <pc:spChg chg="del mod">
          <ac:chgData name="用 共" userId="674416862f0b68f3" providerId="LiveId" clId="{896F913D-0545-4CA4-8124-25521E1F1A94}" dt="2022-10-20T17:41:58.051" v="2752" actId="478"/>
          <ac:spMkLst>
            <pc:docMk/>
            <pc:sldMk cId="575614744" sldId="35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7:34:12.925" v="2634" actId="14100"/>
          <ac:spMkLst>
            <pc:docMk/>
            <pc:sldMk cId="575614744" sldId="35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7:42:03.543" v="2756" actId="478"/>
          <ac:spMkLst>
            <pc:docMk/>
            <pc:sldMk cId="575614744" sldId="350"/>
            <ac:spMk id="17" creationId="{68707933-D31F-B951-5CC7-D88FB8C403B9}"/>
          </ac:spMkLst>
        </pc:spChg>
        <pc:spChg chg="del mod">
          <ac:chgData name="用 共" userId="674416862f0b68f3" providerId="LiveId" clId="{896F913D-0545-4CA4-8124-25521E1F1A94}" dt="2022-10-20T17:41:59.702" v="2754" actId="478"/>
          <ac:spMkLst>
            <pc:docMk/>
            <pc:sldMk cId="575614744" sldId="350"/>
            <ac:spMk id="18" creationId="{D0BFAF3F-1EEF-649E-EC68-CA3090BE9FE7}"/>
          </ac:spMkLst>
        </pc:spChg>
        <pc:spChg chg="add del mod">
          <ac:chgData name="用 共" userId="674416862f0b68f3" providerId="LiveId" clId="{896F913D-0545-4CA4-8124-25521E1F1A94}" dt="2022-10-20T17:34:32.511" v="2638"/>
          <ac:spMkLst>
            <pc:docMk/>
            <pc:sldMk cId="575614744" sldId="350"/>
            <ac:spMk id="19" creationId="{2A1F113E-4910-8BDB-BA11-939566FEFBF1}"/>
          </ac:spMkLst>
        </pc:spChg>
        <pc:spChg chg="del mod">
          <ac:chgData name="用 共" userId="674416862f0b68f3" providerId="LiveId" clId="{896F913D-0545-4CA4-8124-25521E1F1A94}" dt="2022-10-20T17:42:00.871" v="2755" actId="478"/>
          <ac:spMkLst>
            <pc:docMk/>
            <pc:sldMk cId="575614744" sldId="350"/>
            <ac:spMk id="20" creationId="{AE705058-1873-CFD1-1033-1CAA63B0FC7B}"/>
          </ac:spMkLst>
        </pc:spChg>
        <pc:spChg chg="add del mod">
          <ac:chgData name="用 共" userId="674416862f0b68f3" providerId="LiveId" clId="{896F913D-0545-4CA4-8124-25521E1F1A94}" dt="2022-10-20T17:34:49.079" v="2642" actId="478"/>
          <ac:spMkLst>
            <pc:docMk/>
            <pc:sldMk cId="575614744" sldId="350"/>
            <ac:spMk id="22" creationId="{C25899B7-1968-2475-E3F4-5570D4CF48D7}"/>
          </ac:spMkLst>
        </pc:spChg>
        <pc:spChg chg="add del mod">
          <ac:chgData name="用 共" userId="674416862f0b68f3" providerId="LiveId" clId="{896F913D-0545-4CA4-8124-25521E1F1A94}" dt="2022-10-20T17:36:39.441" v="2647"/>
          <ac:spMkLst>
            <pc:docMk/>
            <pc:sldMk cId="575614744" sldId="350"/>
            <ac:spMk id="24" creationId="{D4C74473-A7C4-D59D-D3A5-C85FA61EEE70}"/>
          </ac:spMkLst>
        </pc:spChg>
        <pc:spChg chg="mod">
          <ac:chgData name="用 共" userId="674416862f0b68f3" providerId="LiveId" clId="{896F913D-0545-4CA4-8124-25521E1F1A94}" dt="2022-10-20T17:40:50.828" v="2735" actId="1076"/>
          <ac:spMkLst>
            <pc:docMk/>
            <pc:sldMk cId="575614744" sldId="350"/>
            <ac:spMk id="27" creationId="{A4AB8FDC-841C-0160-47F9-646B70B647F2}"/>
          </ac:spMkLst>
        </pc:spChg>
        <pc:spChg chg="add del mod">
          <ac:chgData name="用 共" userId="674416862f0b68f3" providerId="LiveId" clId="{896F913D-0545-4CA4-8124-25521E1F1A94}" dt="2022-10-20T17:37:16.034" v="2659" actId="478"/>
          <ac:spMkLst>
            <pc:docMk/>
            <pc:sldMk cId="575614744" sldId="350"/>
            <ac:spMk id="28" creationId="{1AF4F9AB-F349-FA2A-FC80-88C0625E8C96}"/>
          </ac:spMkLst>
        </pc:spChg>
        <pc:spChg chg="add mod">
          <ac:chgData name="用 共" userId="674416862f0b68f3" providerId="LiveId" clId="{896F913D-0545-4CA4-8124-25521E1F1A94}" dt="2022-10-20T17:42:12.116" v="2762" actId="20577"/>
          <ac:spMkLst>
            <pc:docMk/>
            <pc:sldMk cId="575614744" sldId="350"/>
            <ac:spMk id="29" creationId="{27AD4B26-274E-DBAD-1F2E-B7C932574985}"/>
          </ac:spMkLst>
        </pc:spChg>
        <pc:spChg chg="add del">
          <ac:chgData name="用 共" userId="674416862f0b68f3" providerId="LiveId" clId="{896F913D-0545-4CA4-8124-25521E1F1A94}" dt="2022-10-20T17:42:18.631" v="2764"/>
          <ac:spMkLst>
            <pc:docMk/>
            <pc:sldMk cId="575614744" sldId="350"/>
            <ac:spMk id="30" creationId="{2017D838-E2DC-5E89-D752-9CF381931A5C}"/>
          </ac:spMkLst>
        </pc:spChg>
        <pc:graphicFrameChg chg="add del mod">
          <ac:chgData name="用 共" userId="674416862f0b68f3" providerId="LiveId" clId="{896F913D-0545-4CA4-8124-25521E1F1A94}" dt="2022-10-20T17:34:28.828" v="2636"/>
          <ac:graphicFrameMkLst>
            <pc:docMk/>
            <pc:sldMk cId="575614744" sldId="350"/>
            <ac:graphicFrameMk id="12" creationId="{A6A71CF0-6B8D-91E8-05FF-86386E2FA63F}"/>
          </ac:graphicFrameMkLst>
        </pc:graphicFrameChg>
        <pc:graphicFrameChg chg="add del mod">
          <ac:chgData name="用 共" userId="674416862f0b68f3" providerId="LiveId" clId="{896F913D-0545-4CA4-8124-25521E1F1A94}" dt="2022-10-20T17:34:32.511" v="2638"/>
          <ac:graphicFrameMkLst>
            <pc:docMk/>
            <pc:sldMk cId="575614744" sldId="350"/>
            <ac:graphicFrameMk id="16" creationId="{43328C6C-7CCB-34F7-67F7-78CD57341312}"/>
          </ac:graphicFrameMkLst>
        </pc:graphicFrameChg>
        <pc:graphicFrameChg chg="add del mod">
          <ac:chgData name="用 共" userId="674416862f0b68f3" providerId="LiveId" clId="{896F913D-0545-4CA4-8124-25521E1F1A94}" dt="2022-10-20T17:34:46.293" v="2641" actId="478"/>
          <ac:graphicFrameMkLst>
            <pc:docMk/>
            <pc:sldMk cId="575614744" sldId="350"/>
            <ac:graphicFrameMk id="21" creationId="{602D4DDA-0F79-DDF3-5190-0B0FA88D9B44}"/>
          </ac:graphicFrameMkLst>
        </pc:graphicFrameChg>
        <pc:graphicFrameChg chg="add del mod">
          <ac:chgData name="用 共" userId="674416862f0b68f3" providerId="LiveId" clId="{896F913D-0545-4CA4-8124-25521E1F1A94}" dt="2022-10-20T17:36:39.441" v="2647"/>
          <ac:graphicFrameMkLst>
            <pc:docMk/>
            <pc:sldMk cId="575614744" sldId="350"/>
            <ac:graphicFrameMk id="23" creationId="{75F6171E-D28B-8BF4-3D6D-252EE44F622F}"/>
          </ac:graphicFrameMkLst>
        </pc:graphicFrameChg>
        <pc:graphicFrameChg chg="add del mod">
          <ac:chgData name="用 共" userId="674416862f0b68f3" providerId="LiveId" clId="{896F913D-0545-4CA4-8124-25521E1F1A94}" dt="2022-10-20T17:37:02.952" v="2653" actId="3680"/>
          <ac:graphicFrameMkLst>
            <pc:docMk/>
            <pc:sldMk cId="575614744" sldId="350"/>
            <ac:graphicFrameMk id="25" creationId="{1BB052DE-2A01-3850-DA6E-F455FF61CA2F}"/>
          </ac:graphicFrameMkLst>
        </pc:graphicFrameChg>
        <pc:graphicFrameChg chg="add mod modGraphic">
          <ac:chgData name="用 共" userId="674416862f0b68f3" providerId="LiveId" clId="{896F913D-0545-4CA4-8124-25521E1F1A94}" dt="2022-10-20T17:38:51.939" v="2693" actId="1076"/>
          <ac:graphicFrameMkLst>
            <pc:docMk/>
            <pc:sldMk cId="575614744" sldId="350"/>
            <ac:graphicFrameMk id="26" creationId="{FD002446-FB4C-1633-0C7E-75CCBFFF1FA4}"/>
          </ac:graphicFrameMkLst>
        </pc:graphicFrameChg>
        <pc:picChg chg="add mod">
          <ac:chgData name="用 共" userId="674416862f0b68f3" providerId="LiveId" clId="{896F913D-0545-4CA4-8124-25521E1F1A94}" dt="2022-10-20T17:39:32.186" v="2713" actId="1076"/>
          <ac:picMkLst>
            <pc:docMk/>
            <pc:sldMk cId="575614744" sldId="350"/>
            <ac:picMk id="1031" creationId="{0CF50690-6852-0AF1-F41F-CA4CEEEAA297}"/>
          </ac:picMkLst>
        </pc:picChg>
      </pc:sldChg>
      <pc:sldChg chg="addSp delSp modSp add mod ord">
        <pc:chgData name="用 共" userId="674416862f0b68f3" providerId="LiveId" clId="{896F913D-0545-4CA4-8124-25521E1F1A94}" dt="2022-10-20T17:51:57.472" v="2973" actId="1076"/>
        <pc:sldMkLst>
          <pc:docMk/>
          <pc:sldMk cId="1846976139" sldId="351"/>
        </pc:sldMkLst>
        <pc:spChg chg="mod">
          <ac:chgData name="用 共" userId="674416862f0b68f3" providerId="LiveId" clId="{896F913D-0545-4CA4-8124-25521E1F1A94}" dt="2022-10-20T17:43:01.140" v="2782"/>
          <ac:spMkLst>
            <pc:docMk/>
            <pc:sldMk cId="1846976139" sldId="35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43:36.309" v="2784" actId="478"/>
          <ac:spMkLst>
            <pc:docMk/>
            <pc:sldMk cId="1846976139" sldId="35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7:43:38.828" v="2787" actId="478"/>
          <ac:spMkLst>
            <pc:docMk/>
            <pc:sldMk cId="1846976139" sldId="35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7:43:38.335" v="2786" actId="478"/>
          <ac:spMkLst>
            <pc:docMk/>
            <pc:sldMk cId="1846976139" sldId="35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7:42:54.668" v="2779" actId="478"/>
          <ac:spMkLst>
            <pc:docMk/>
            <pc:sldMk cId="1846976139" sldId="35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43:35.559" v="2783" actId="478"/>
          <ac:spMkLst>
            <pc:docMk/>
            <pc:sldMk cId="1846976139" sldId="35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7:43:40.422" v="2788" actId="478"/>
          <ac:spMkLst>
            <pc:docMk/>
            <pc:sldMk cId="1846976139" sldId="35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7:44:28.739" v="2804" actId="27636"/>
          <ac:spMkLst>
            <pc:docMk/>
            <pc:sldMk cId="1846976139" sldId="35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7:43:37.283" v="2785" actId="478"/>
          <ac:spMkLst>
            <pc:docMk/>
            <pc:sldMk cId="1846976139" sldId="351"/>
            <ac:spMk id="10" creationId="{7DDAC466-A5BC-E892-1D41-8469636B7CED}"/>
          </ac:spMkLst>
        </pc:spChg>
        <pc:spChg chg="add mod ord">
          <ac:chgData name="用 共" userId="674416862f0b68f3" providerId="LiveId" clId="{896F913D-0545-4CA4-8124-25521E1F1A94}" dt="2022-10-20T17:42:56.887" v="2781" actId="167"/>
          <ac:spMkLst>
            <pc:docMk/>
            <pc:sldMk cId="1846976139" sldId="351"/>
            <ac:spMk id="11" creationId="{4E3030E7-69AE-7972-3581-457F789E8952}"/>
          </ac:spMkLst>
        </pc:spChg>
        <pc:spChg chg="add mod">
          <ac:chgData name="用 共" userId="674416862f0b68f3" providerId="LiveId" clId="{896F913D-0545-4CA4-8124-25521E1F1A94}" dt="2022-10-20T17:44:39.284" v="2808" actId="1076"/>
          <ac:spMkLst>
            <pc:docMk/>
            <pc:sldMk cId="1846976139" sldId="351"/>
            <ac:spMk id="13" creationId="{11051AC0-C410-BB6D-FE3F-240A930EE697}"/>
          </ac:spMkLst>
        </pc:spChg>
        <pc:spChg chg="add mod">
          <ac:chgData name="用 共" userId="674416862f0b68f3" providerId="LiveId" clId="{896F913D-0545-4CA4-8124-25521E1F1A94}" dt="2022-10-20T17:50:24.423" v="2896" actId="1076"/>
          <ac:spMkLst>
            <pc:docMk/>
            <pc:sldMk cId="1846976139" sldId="351"/>
            <ac:spMk id="14" creationId="{DC4C912E-81EF-C898-EAEC-263C631192F7}"/>
          </ac:spMkLst>
        </pc:spChg>
        <pc:spChg chg="add mod">
          <ac:chgData name="用 共" userId="674416862f0b68f3" providerId="LiveId" clId="{896F913D-0545-4CA4-8124-25521E1F1A94}" dt="2022-10-20T17:49:23.718" v="2838" actId="1076"/>
          <ac:spMkLst>
            <pc:docMk/>
            <pc:sldMk cId="1846976139" sldId="351"/>
            <ac:spMk id="15" creationId="{7E6D103D-F871-E6A5-D308-BECF36790CE7}"/>
          </ac:spMkLst>
        </pc:spChg>
        <pc:spChg chg="add mod">
          <ac:chgData name="用 共" userId="674416862f0b68f3" providerId="LiveId" clId="{896F913D-0545-4CA4-8124-25521E1F1A94}" dt="2022-10-20T17:49:49.487" v="2877" actId="1076"/>
          <ac:spMkLst>
            <pc:docMk/>
            <pc:sldMk cId="1846976139" sldId="351"/>
            <ac:spMk id="16" creationId="{DEA801B3-0704-E42A-CD91-44AA96B8E290}"/>
          </ac:spMkLst>
        </pc:spChg>
        <pc:spChg chg="add mod">
          <ac:chgData name="用 共" userId="674416862f0b68f3" providerId="LiveId" clId="{896F913D-0545-4CA4-8124-25521E1F1A94}" dt="2022-10-20T17:51:10.282" v="2920" actId="20577"/>
          <ac:spMkLst>
            <pc:docMk/>
            <pc:sldMk cId="1846976139" sldId="351"/>
            <ac:spMk id="17" creationId="{C3F39F36-4A5A-F49C-65C2-457841F1AAC8}"/>
          </ac:spMkLst>
        </pc:spChg>
        <pc:spChg chg="add mod">
          <ac:chgData name="用 共" userId="674416862f0b68f3" providerId="LiveId" clId="{896F913D-0545-4CA4-8124-25521E1F1A94}" dt="2022-10-20T17:51:03.645" v="2918" actId="20577"/>
          <ac:spMkLst>
            <pc:docMk/>
            <pc:sldMk cId="1846976139" sldId="351"/>
            <ac:spMk id="18" creationId="{A8F47793-1C1A-742C-1137-B415233169FF}"/>
          </ac:spMkLst>
        </pc:spChg>
        <pc:spChg chg="add mod">
          <ac:chgData name="用 共" userId="674416862f0b68f3" providerId="LiveId" clId="{896F913D-0545-4CA4-8124-25521E1F1A94}" dt="2022-10-20T17:51:00.903" v="2916" actId="20577"/>
          <ac:spMkLst>
            <pc:docMk/>
            <pc:sldMk cId="1846976139" sldId="351"/>
            <ac:spMk id="19" creationId="{496184F5-ACA8-F28B-64C7-32A2F9D7CC47}"/>
          </ac:spMkLst>
        </pc:spChg>
        <pc:spChg chg="add mod">
          <ac:chgData name="用 共" userId="674416862f0b68f3" providerId="LiveId" clId="{896F913D-0545-4CA4-8124-25521E1F1A94}" dt="2022-10-20T17:51:21.675" v="2921" actId="14100"/>
          <ac:spMkLst>
            <pc:docMk/>
            <pc:sldMk cId="1846976139" sldId="351"/>
            <ac:spMk id="20" creationId="{258B404B-2AAD-EB84-C5BB-1E06C6E06D17}"/>
          </ac:spMkLst>
        </pc:spChg>
        <pc:spChg chg="add del mod">
          <ac:chgData name="用 共" userId="674416862f0b68f3" providerId="LiveId" clId="{896F913D-0545-4CA4-8124-25521E1F1A94}" dt="2022-10-20T17:51:37.326" v="2937" actId="478"/>
          <ac:spMkLst>
            <pc:docMk/>
            <pc:sldMk cId="1846976139" sldId="351"/>
            <ac:spMk id="21" creationId="{3DC305BE-7FFD-FCA7-17F7-0A24C96D4E6F}"/>
          </ac:spMkLst>
        </pc:spChg>
        <pc:spChg chg="add mod">
          <ac:chgData name="用 共" userId="674416862f0b68f3" providerId="LiveId" clId="{896F913D-0545-4CA4-8124-25521E1F1A94}" dt="2022-10-20T17:51:57.472" v="2973" actId="1076"/>
          <ac:spMkLst>
            <pc:docMk/>
            <pc:sldMk cId="1846976139" sldId="351"/>
            <ac:spMk id="22" creationId="{26872F65-7E33-B1D4-7BB7-6C3CE7341641}"/>
          </ac:spMkLst>
        </pc:spChg>
      </pc:sldChg>
      <pc:sldChg chg="modSp add del mod ord">
        <pc:chgData name="用 共" userId="674416862f0b68f3" providerId="LiveId" clId="{896F913D-0545-4CA4-8124-25521E1F1A94}" dt="2022-10-20T18:22:25.331" v="3109" actId="47"/>
        <pc:sldMkLst>
          <pc:docMk/>
          <pc:sldMk cId="1428352961" sldId="352"/>
        </pc:sldMkLst>
        <pc:spChg chg="mod">
          <ac:chgData name="用 共" userId="674416862f0b68f3" providerId="LiveId" clId="{896F913D-0545-4CA4-8124-25521E1F1A94}" dt="2022-10-20T18:16:38.333" v="3000" actId="20577"/>
          <ac:spMkLst>
            <pc:docMk/>
            <pc:sldMk cId="1428352961" sldId="352"/>
            <ac:spMk id="2" creationId="{7CABDABE-72FF-D298-A336-6701400B2F20}"/>
          </ac:spMkLst>
        </pc:spChg>
      </pc:sldChg>
      <pc:sldChg chg="addSp modSp new mod">
        <pc:chgData name="用 共" userId="674416862f0b68f3" providerId="LiveId" clId="{896F913D-0545-4CA4-8124-25521E1F1A94}" dt="2022-10-20T18:41:24.948" v="3444" actId="121"/>
        <pc:sldMkLst>
          <pc:docMk/>
          <pc:sldMk cId="1501356492" sldId="353"/>
        </pc:sldMkLst>
        <pc:spChg chg="mod">
          <ac:chgData name="用 共" userId="674416862f0b68f3" providerId="LiveId" clId="{896F913D-0545-4CA4-8124-25521E1F1A94}" dt="2022-10-20T18:17:09.471" v="3040" actId="20577"/>
          <ac:spMkLst>
            <pc:docMk/>
            <pc:sldMk cId="1501356492" sldId="353"/>
            <ac:spMk id="2" creationId="{5D7AFB59-DE3C-AA46-86FC-79CC5F1BC726}"/>
          </ac:spMkLst>
        </pc:spChg>
        <pc:spChg chg="mod">
          <ac:chgData name="用 共" userId="674416862f0b68f3" providerId="LiveId" clId="{896F913D-0545-4CA4-8124-25521E1F1A94}" dt="2022-10-20T18:21:02.197" v="3100" actId="20577"/>
          <ac:spMkLst>
            <pc:docMk/>
            <pc:sldMk cId="1501356492" sldId="353"/>
            <ac:spMk id="3" creationId="{727AB939-BC7A-ED0F-8E3C-F7FD82E21E9D}"/>
          </ac:spMkLst>
        </pc:spChg>
        <pc:spChg chg="add mod ord">
          <ac:chgData name="用 共" userId="674416862f0b68f3" providerId="LiveId" clId="{896F913D-0545-4CA4-8124-25521E1F1A94}" dt="2022-10-20T18:17:13.550" v="3042" actId="14100"/>
          <ac:spMkLst>
            <pc:docMk/>
            <pc:sldMk cId="1501356492" sldId="353"/>
            <ac:spMk id="4" creationId="{CCF11986-FB6E-E5AE-F5E1-2DB2D105C2F5}"/>
          </ac:spMkLst>
        </pc:spChg>
        <pc:spChg chg="add mod">
          <ac:chgData name="用 共" userId="674416862f0b68f3" providerId="LiveId" clId="{896F913D-0545-4CA4-8124-25521E1F1A94}" dt="2022-10-20T18:41:24.948" v="3444" actId="121"/>
          <ac:spMkLst>
            <pc:docMk/>
            <pc:sldMk cId="1501356492" sldId="353"/>
            <ac:spMk id="7" creationId="{48417D65-4D62-B4CC-3719-9E06614D049D}"/>
          </ac:spMkLst>
        </pc:spChg>
        <pc:picChg chg="add mod">
          <ac:chgData name="用 共" userId="674416862f0b68f3" providerId="LiveId" clId="{896F913D-0545-4CA4-8124-25521E1F1A94}" dt="2022-10-20T18:22:16.768" v="3108" actId="1076"/>
          <ac:picMkLst>
            <pc:docMk/>
            <pc:sldMk cId="1501356492" sldId="353"/>
            <ac:picMk id="6" creationId="{8BB264E0-A3B7-41C9-E704-21166D4C7DB6}"/>
          </ac:picMkLst>
        </pc:picChg>
      </pc:sldChg>
      <pc:sldChg chg="addSp delSp modSp add mod">
        <pc:chgData name="用 共" userId="674416862f0b68f3" providerId="LiveId" clId="{896F913D-0545-4CA4-8124-25521E1F1A94}" dt="2022-10-20T18:31:10.845" v="3222" actId="1076"/>
        <pc:sldMkLst>
          <pc:docMk/>
          <pc:sldMk cId="1871353809" sldId="354"/>
        </pc:sldMkLst>
        <pc:spChg chg="del">
          <ac:chgData name="用 共" userId="674416862f0b68f3" providerId="LiveId" clId="{896F913D-0545-4CA4-8124-25521E1F1A94}" dt="2022-10-20T18:23:53.623" v="3112" actId="478"/>
          <ac:spMkLst>
            <pc:docMk/>
            <pc:sldMk cId="1871353809" sldId="354"/>
            <ac:spMk id="3" creationId="{727AB939-BC7A-ED0F-8E3C-F7FD82E21E9D}"/>
          </ac:spMkLst>
        </pc:spChg>
        <pc:spChg chg="add del mod">
          <ac:chgData name="用 共" userId="674416862f0b68f3" providerId="LiveId" clId="{896F913D-0545-4CA4-8124-25521E1F1A94}" dt="2022-10-20T18:23:54.422" v="3113" actId="478"/>
          <ac:spMkLst>
            <pc:docMk/>
            <pc:sldMk cId="1871353809" sldId="354"/>
            <ac:spMk id="7" creationId="{4B3F3F76-6CF5-F270-7E81-7FA0D44444AA}"/>
          </ac:spMkLst>
        </pc:spChg>
        <pc:spChg chg="add mod">
          <ac:chgData name="用 共" userId="674416862f0b68f3" providerId="LiveId" clId="{896F913D-0545-4CA4-8124-25521E1F1A94}" dt="2022-10-20T18:30:54.416" v="3199" actId="1036"/>
          <ac:spMkLst>
            <pc:docMk/>
            <pc:sldMk cId="1871353809" sldId="354"/>
            <ac:spMk id="10" creationId="{37D263E3-B28F-D192-9478-3D9C4EC841F9}"/>
          </ac:spMkLst>
        </pc:spChg>
        <pc:spChg chg="add mod">
          <ac:chgData name="用 共" userId="674416862f0b68f3" providerId="LiveId" clId="{896F913D-0545-4CA4-8124-25521E1F1A94}" dt="2022-10-20T18:31:10.845" v="3222" actId="1076"/>
          <ac:spMkLst>
            <pc:docMk/>
            <pc:sldMk cId="1871353809" sldId="354"/>
            <ac:spMk id="11" creationId="{72C23DC0-1B5F-9EF9-066F-12F415E09D9E}"/>
          </ac:spMkLst>
        </pc:spChg>
        <pc:picChg chg="del">
          <ac:chgData name="用 共" userId="674416862f0b68f3" providerId="LiveId" clId="{896F913D-0545-4CA4-8124-25521E1F1A94}" dt="2022-10-20T18:23:52.165" v="3111" actId="478"/>
          <ac:picMkLst>
            <pc:docMk/>
            <pc:sldMk cId="1871353809" sldId="354"/>
            <ac:picMk id="6" creationId="{8BB264E0-A3B7-41C9-E704-21166D4C7DB6}"/>
          </ac:picMkLst>
        </pc:picChg>
        <pc:picChg chg="add mod modCrop">
          <ac:chgData name="用 共" userId="674416862f0b68f3" providerId="LiveId" clId="{896F913D-0545-4CA4-8124-25521E1F1A94}" dt="2022-10-20T18:24:13.278" v="3122" actId="1076"/>
          <ac:picMkLst>
            <pc:docMk/>
            <pc:sldMk cId="1871353809" sldId="354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1:55.063" v="3265" actId="1076"/>
        <pc:sldMkLst>
          <pc:docMk/>
          <pc:sldMk cId="1637710375" sldId="355"/>
        </pc:sldMkLst>
        <pc:spChg chg="add mod">
          <ac:chgData name="用 共" userId="674416862f0b68f3" providerId="LiveId" clId="{896F913D-0545-4CA4-8124-25521E1F1A94}" dt="2022-10-20T18:31:55.063" v="3265" actId="1076"/>
          <ac:spMkLst>
            <pc:docMk/>
            <pc:sldMk cId="1637710375" sldId="355"/>
            <ac:spMk id="8" creationId="{40E48928-A69F-C1F0-0CBA-6CE82D7B2A1B}"/>
          </ac:spMkLst>
        </pc:spChg>
        <pc:spChg chg="mod ord">
          <ac:chgData name="用 共" userId="674416862f0b68f3" providerId="LiveId" clId="{896F913D-0545-4CA4-8124-25521E1F1A94}" dt="2022-10-20T18:31:34.583" v="3231" actId="1076"/>
          <ac:spMkLst>
            <pc:docMk/>
            <pc:sldMk cId="1637710375" sldId="355"/>
            <ac:spMk id="10" creationId="{37D263E3-B28F-D192-9478-3D9C4EC841F9}"/>
          </ac:spMkLst>
        </pc:spChg>
        <pc:picChg chg="add del mod modCrop">
          <ac:chgData name="用 共" userId="674416862f0b68f3" providerId="LiveId" clId="{896F913D-0545-4CA4-8124-25521E1F1A94}" dt="2022-10-20T18:31:21.824" v="3223" actId="478"/>
          <ac:picMkLst>
            <pc:docMk/>
            <pc:sldMk cId="1637710375" sldId="355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1:30.223" v="3228" actId="1076"/>
          <ac:picMkLst>
            <pc:docMk/>
            <pc:sldMk cId="1637710375" sldId="355"/>
            <ac:picMk id="7" creationId="{CEF0EA78-316C-9D1F-162C-41EA538A0290}"/>
          </ac:picMkLst>
        </pc:picChg>
        <pc:picChg chg="del">
          <ac:chgData name="用 共" userId="674416862f0b68f3" providerId="LiveId" clId="{896F913D-0545-4CA4-8124-25521E1F1A94}" dt="2022-10-20T18:25:03.464" v="3131" actId="478"/>
          <ac:picMkLst>
            <pc:docMk/>
            <pc:sldMk cId="1637710375" sldId="355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4:00.758" v="3335" actId="1076"/>
        <pc:sldMkLst>
          <pc:docMk/>
          <pc:sldMk cId="2019869873" sldId="356"/>
        </pc:sldMkLst>
        <pc:spChg chg="add mod">
          <ac:chgData name="用 共" userId="674416862f0b68f3" providerId="LiveId" clId="{896F913D-0545-4CA4-8124-25521E1F1A94}" dt="2022-10-20T18:34:00.758" v="3335" actId="1076"/>
          <ac:spMkLst>
            <pc:docMk/>
            <pc:sldMk cId="2019869873" sldId="356"/>
            <ac:spMk id="7" creationId="{9ACEC3A9-57C7-8F67-F121-C833A98EC010}"/>
          </ac:spMkLst>
        </pc:spChg>
        <pc:spChg chg="del">
          <ac:chgData name="用 共" userId="674416862f0b68f3" providerId="LiveId" clId="{896F913D-0545-4CA4-8124-25521E1F1A94}" dt="2022-10-20T18:29:07.101" v="3145" actId="478"/>
          <ac:spMkLst>
            <pc:docMk/>
            <pc:sldMk cId="2019869873" sldId="356"/>
            <ac:spMk id="10" creationId="{37D263E3-B28F-D192-9478-3D9C4EC841F9}"/>
          </ac:spMkLst>
        </pc:spChg>
        <pc:picChg chg="del">
          <ac:chgData name="用 共" userId="674416862f0b68f3" providerId="LiveId" clId="{896F913D-0545-4CA4-8124-25521E1F1A94}" dt="2022-10-20T18:29:06.094" v="3144" actId="478"/>
          <ac:picMkLst>
            <pc:docMk/>
            <pc:sldMk cId="2019869873" sldId="356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2:06.070" v="3270" actId="14100"/>
          <ac:picMkLst>
            <pc:docMk/>
            <pc:sldMk cId="2019869873" sldId="356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6:21.035" v="3372" actId="1076"/>
        <pc:sldMkLst>
          <pc:docMk/>
          <pc:sldMk cId="3841377558" sldId="357"/>
        </pc:sldMkLst>
        <pc:spChg chg="mod ord">
          <ac:chgData name="用 共" userId="674416862f0b68f3" providerId="LiveId" clId="{896F913D-0545-4CA4-8124-25521E1F1A94}" dt="2022-10-20T18:36:21.035" v="3372" actId="1076"/>
          <ac:spMkLst>
            <pc:docMk/>
            <pc:sldMk cId="3841377558" sldId="357"/>
            <ac:spMk id="7" creationId="{9ACEC3A9-57C7-8F67-F121-C833A98EC010}"/>
          </ac:spMkLst>
        </pc:spChg>
        <pc:spChg chg="add mod">
          <ac:chgData name="用 共" userId="674416862f0b68f3" providerId="LiveId" clId="{896F913D-0545-4CA4-8124-25521E1F1A94}" dt="2022-10-20T18:35:57.522" v="3347" actId="14100"/>
          <ac:spMkLst>
            <pc:docMk/>
            <pc:sldMk cId="3841377558" sldId="357"/>
            <ac:spMk id="8" creationId="{1A423CB2-A200-BD37-4EC0-B8705E24B6E9}"/>
          </ac:spMkLst>
        </pc:spChg>
        <pc:picChg chg="add mod">
          <ac:chgData name="用 共" userId="674416862f0b68f3" providerId="LiveId" clId="{896F913D-0545-4CA4-8124-25521E1F1A94}" dt="2022-10-20T18:35:47.969" v="3343" actId="1076"/>
          <ac:picMkLst>
            <pc:docMk/>
            <pc:sldMk cId="3841377558" sldId="357"/>
            <ac:picMk id="5" creationId="{11773C8A-D3F5-7D38-7B7B-44EC5C2C051F}"/>
          </ac:picMkLst>
        </pc:picChg>
        <pc:picChg chg="del">
          <ac:chgData name="用 共" userId="674416862f0b68f3" providerId="LiveId" clId="{896F913D-0545-4CA4-8124-25521E1F1A94}" dt="2022-10-20T18:35:44.342" v="3340" actId="478"/>
          <ac:picMkLst>
            <pc:docMk/>
            <pc:sldMk cId="3841377558" sldId="357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8:29.845" v="3409" actId="1076"/>
        <pc:sldMkLst>
          <pc:docMk/>
          <pc:sldMk cId="3309340337" sldId="358"/>
        </pc:sldMkLst>
        <pc:spChg chg="mod ord">
          <ac:chgData name="用 共" userId="674416862f0b68f3" providerId="LiveId" clId="{896F913D-0545-4CA4-8124-25521E1F1A94}" dt="2022-10-20T18:38:26.962" v="3408" actId="1076"/>
          <ac:spMkLst>
            <pc:docMk/>
            <pc:sldMk cId="3309340337" sldId="358"/>
            <ac:spMk id="7" creationId="{9ACEC3A9-57C7-8F67-F121-C833A98EC010}"/>
          </ac:spMkLst>
        </pc:spChg>
        <pc:spChg chg="mod ord">
          <ac:chgData name="用 共" userId="674416862f0b68f3" providerId="LiveId" clId="{896F913D-0545-4CA4-8124-25521E1F1A94}" dt="2022-10-20T18:37:51.495" v="3379" actId="1076"/>
          <ac:spMkLst>
            <pc:docMk/>
            <pc:sldMk cId="3309340337" sldId="358"/>
            <ac:spMk id="8" creationId="{1A423CB2-A200-BD37-4EC0-B8705E24B6E9}"/>
          </ac:spMkLst>
        </pc:spChg>
        <pc:spChg chg="add mod">
          <ac:chgData name="用 共" userId="674416862f0b68f3" providerId="LiveId" clId="{896F913D-0545-4CA4-8124-25521E1F1A94}" dt="2022-10-20T18:38:29.845" v="3409" actId="1076"/>
          <ac:spMkLst>
            <pc:docMk/>
            <pc:sldMk cId="3309340337" sldId="358"/>
            <ac:spMk id="9" creationId="{9F60625F-3B70-401B-31D4-1129837E832C}"/>
          </ac:spMkLst>
        </pc:spChg>
        <pc:picChg chg="del">
          <ac:chgData name="用 共" userId="674416862f0b68f3" providerId="LiveId" clId="{896F913D-0545-4CA4-8124-25521E1F1A94}" dt="2022-10-20T18:37:38.122" v="3375" actId="478"/>
          <ac:picMkLst>
            <pc:docMk/>
            <pc:sldMk cId="3309340337" sldId="358"/>
            <ac:picMk id="5" creationId="{11773C8A-D3F5-7D38-7B7B-44EC5C2C051F}"/>
          </ac:picMkLst>
        </pc:picChg>
        <pc:picChg chg="add">
          <ac:chgData name="用 共" userId="674416862f0b68f3" providerId="LiveId" clId="{896F913D-0545-4CA4-8124-25521E1F1A94}" dt="2022-10-20T18:37:36.097" v="3374" actId="22"/>
          <ac:picMkLst>
            <pc:docMk/>
            <pc:sldMk cId="3309340337" sldId="358"/>
            <ac:picMk id="6" creationId="{180E9B51-4A3D-15EA-7E57-56CCDAF5E2B7}"/>
          </ac:picMkLst>
        </pc:picChg>
        <pc:picChg chg="add del">
          <ac:chgData name="用 共" userId="674416862f0b68f3" providerId="LiveId" clId="{896F913D-0545-4CA4-8124-25521E1F1A94}" dt="2022-10-20T18:38:06.668" v="3398" actId="22"/>
          <ac:picMkLst>
            <pc:docMk/>
            <pc:sldMk cId="3309340337" sldId="358"/>
            <ac:picMk id="11" creationId="{70B420AC-6D22-09E7-0EDD-7B2804E76AB4}"/>
          </ac:picMkLst>
        </pc:picChg>
      </pc:sldChg>
      <pc:sldChg chg="addSp delSp modSp add mod ord">
        <pc:chgData name="用 共" userId="674416862f0b68f3" providerId="LiveId" clId="{896F913D-0545-4CA4-8124-25521E1F1A94}" dt="2022-10-20T19:28:40.340" v="3932" actId="478"/>
        <pc:sldMkLst>
          <pc:docMk/>
          <pc:sldMk cId="1909936074" sldId="359"/>
        </pc:sldMkLst>
        <pc:spChg chg="mod">
          <ac:chgData name="用 共" userId="674416862f0b68f3" providerId="LiveId" clId="{896F913D-0545-4CA4-8124-25521E1F1A94}" dt="2022-10-20T19:12:41.694" v="3461" actId="20577"/>
          <ac:spMkLst>
            <pc:docMk/>
            <pc:sldMk cId="1909936074" sldId="359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13:22.508" v="3476" actId="403"/>
          <ac:spMkLst>
            <pc:docMk/>
            <pc:sldMk cId="1909936074" sldId="35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16:00.545" v="3491" actId="20577"/>
          <ac:spMkLst>
            <pc:docMk/>
            <pc:sldMk cId="1909936074" sldId="359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16:19.378" v="3515" actId="20577"/>
          <ac:spMkLst>
            <pc:docMk/>
            <pc:sldMk cId="1909936074" sldId="359"/>
            <ac:spMk id="11" creationId="{E0CCA564-0F3F-021F-263E-D41B701639F6}"/>
          </ac:spMkLst>
        </pc:spChg>
        <pc:spChg chg="add mod">
          <ac:chgData name="用 共" userId="674416862f0b68f3" providerId="LiveId" clId="{896F913D-0545-4CA4-8124-25521E1F1A94}" dt="2022-10-20T19:17:16.438" v="3562" actId="20577"/>
          <ac:spMkLst>
            <pc:docMk/>
            <pc:sldMk cId="1909936074" sldId="359"/>
            <ac:spMk id="12" creationId="{129B255B-CE97-82AA-B6AB-01297465D220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12:49.081" v="3463" actId="14100"/>
          <ac:spMkLst>
            <pc:docMk/>
            <pc:sldMk cId="1909936074" sldId="359"/>
            <ac:spMk id="15" creationId="{4348C04D-771B-E652-2AF6-3297437B9DEF}"/>
          </ac:spMkLst>
        </pc:spChg>
        <pc:spChg chg="add mod">
          <ac:chgData name="用 共" userId="674416862f0b68f3" providerId="LiveId" clId="{896F913D-0545-4CA4-8124-25521E1F1A94}" dt="2022-10-20T19:17:17.588" v="3564" actId="20577"/>
          <ac:spMkLst>
            <pc:docMk/>
            <pc:sldMk cId="1909936074" sldId="359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16:26.979" v="3528" actId="20577"/>
          <ac:spMkLst>
            <pc:docMk/>
            <pc:sldMk cId="1909936074" sldId="359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8" creationId="{D0BFAF3F-1EEF-649E-EC68-CA3090BE9FE7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16:14.952" v="3512" actId="14100"/>
          <ac:spMkLst>
            <pc:docMk/>
            <pc:sldMk cId="1909936074" sldId="359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15:57.702" v="3484"/>
          <ac:spMkLst>
            <pc:docMk/>
            <pc:sldMk cId="1909936074" sldId="359"/>
            <ac:spMk id="21" creationId="{EF5ED9BB-EE3A-D0D7-8C1F-25373B526D5B}"/>
          </ac:spMkLst>
        </pc:spChg>
        <pc:spChg chg="del">
          <ac:chgData name="用 共" userId="674416862f0b68f3" providerId="LiveId" clId="{896F913D-0545-4CA4-8124-25521E1F1A94}" dt="2022-10-20T19:28:40.340" v="3932" actId="478"/>
          <ac:spMkLst>
            <pc:docMk/>
            <pc:sldMk cId="1909936074" sldId="359"/>
            <ac:spMk id="27" creationId="{A4AB8FDC-841C-0160-47F9-646B70B647F2}"/>
          </ac:spMkLst>
        </pc:spChg>
      </pc:sldChg>
      <pc:sldChg chg="add del">
        <pc:chgData name="用 共" userId="674416862f0b68f3" providerId="LiveId" clId="{896F913D-0545-4CA4-8124-25521E1F1A94}" dt="2022-10-20T19:20:44.336" v="3583" actId="47"/>
        <pc:sldMkLst>
          <pc:docMk/>
          <pc:sldMk cId="4048206559" sldId="360"/>
        </pc:sldMkLst>
      </pc:sldChg>
      <pc:sldChg chg="addSp delSp modSp add mod ord">
        <pc:chgData name="用 共" userId="674416862f0b68f3" providerId="LiveId" clId="{896F913D-0545-4CA4-8124-25521E1F1A94}" dt="2022-10-20T19:25:12.177" v="3841" actId="167"/>
        <pc:sldMkLst>
          <pc:docMk/>
          <pc:sldMk cId="2847562119" sldId="361"/>
        </pc:sldMkLst>
        <pc:spChg chg="mod">
          <ac:chgData name="用 共" userId="674416862f0b68f3" providerId="LiveId" clId="{896F913D-0545-4CA4-8124-25521E1F1A94}" dt="2022-10-20T19:25:05.926" v="3838"/>
          <ac:spMkLst>
            <pc:docMk/>
            <pc:sldMk cId="2847562119" sldId="36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20:17.575" v="3573" actId="478"/>
          <ac:spMkLst>
            <pc:docMk/>
            <pc:sldMk cId="2847562119" sldId="36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9:20:19.160" v="3575" actId="478"/>
          <ac:spMkLst>
            <pc:docMk/>
            <pc:sldMk cId="2847562119" sldId="36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9:20:19.799" v="3576" actId="478"/>
          <ac:spMkLst>
            <pc:docMk/>
            <pc:sldMk cId="2847562119" sldId="36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9:25:09.855" v="3839" actId="478"/>
          <ac:spMkLst>
            <pc:docMk/>
            <pc:sldMk cId="2847562119" sldId="36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9:20:16.472" v="3572" actId="478"/>
          <ac:spMkLst>
            <pc:docMk/>
            <pc:sldMk cId="2847562119" sldId="36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9:20:12.840" v="3571" actId="478"/>
          <ac:spMkLst>
            <pc:docMk/>
            <pc:sldMk cId="2847562119" sldId="36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9:23:47.696" v="3794" actId="27636"/>
          <ac:spMkLst>
            <pc:docMk/>
            <pc:sldMk cId="2847562119" sldId="36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9:20:18.329" v="3574" actId="478"/>
          <ac:spMkLst>
            <pc:docMk/>
            <pc:sldMk cId="2847562119" sldId="361"/>
            <ac:spMk id="10" creationId="{7DDAC466-A5BC-E892-1D41-8469636B7CED}"/>
          </ac:spMkLst>
        </pc:spChg>
        <pc:spChg chg="add mod">
          <ac:chgData name="用 共" userId="674416862f0b68f3" providerId="LiveId" clId="{896F913D-0545-4CA4-8124-25521E1F1A94}" dt="2022-10-20T19:23:53.153" v="3795" actId="1076"/>
          <ac:spMkLst>
            <pc:docMk/>
            <pc:sldMk cId="2847562119" sldId="361"/>
            <ac:spMk id="11" creationId="{76E8CB56-37D4-4138-E0A2-C4688975A12E}"/>
          </ac:spMkLst>
        </pc:spChg>
        <pc:spChg chg="add mod">
          <ac:chgData name="用 共" userId="674416862f0b68f3" providerId="LiveId" clId="{896F913D-0545-4CA4-8124-25521E1F1A94}" dt="2022-10-20T19:23:54.896" v="3796" actId="1076"/>
          <ac:spMkLst>
            <pc:docMk/>
            <pc:sldMk cId="2847562119" sldId="361"/>
            <ac:spMk id="12" creationId="{281F3834-8B45-F5C8-9022-7DAF5BDF8B84}"/>
          </ac:spMkLst>
        </pc:spChg>
        <pc:spChg chg="add mod">
          <ac:chgData name="用 共" userId="674416862f0b68f3" providerId="LiveId" clId="{896F913D-0545-4CA4-8124-25521E1F1A94}" dt="2022-10-20T19:24:21.283" v="3837" actId="1076"/>
          <ac:spMkLst>
            <pc:docMk/>
            <pc:sldMk cId="2847562119" sldId="361"/>
            <ac:spMk id="13" creationId="{27E4225B-C02A-DA9D-BB37-3D778AE789D2}"/>
          </ac:spMkLst>
        </pc:spChg>
        <pc:spChg chg="add mod ord">
          <ac:chgData name="用 共" userId="674416862f0b68f3" providerId="LiveId" clId="{896F913D-0545-4CA4-8124-25521E1F1A94}" dt="2022-10-20T19:25:12.177" v="3841" actId="167"/>
          <ac:spMkLst>
            <pc:docMk/>
            <pc:sldMk cId="2847562119" sldId="361"/>
            <ac:spMk id="14" creationId="{9555E39A-D238-5809-5ED0-1CB918FA54DE}"/>
          </ac:spMkLst>
        </pc:spChg>
      </pc:sldChg>
      <pc:sldChg chg="addSp delSp modSp add mod">
        <pc:chgData name="用 共" userId="674416862f0b68f3" providerId="LiveId" clId="{896F913D-0545-4CA4-8124-25521E1F1A94}" dt="2022-10-20T19:28:42.388" v="3933" actId="478"/>
        <pc:sldMkLst>
          <pc:docMk/>
          <pc:sldMk cId="850499327" sldId="362"/>
        </pc:sldMkLst>
        <pc:spChg chg="mod">
          <ac:chgData name="用 共" userId="674416862f0b68f3" providerId="LiveId" clId="{896F913D-0545-4CA4-8124-25521E1F1A94}" dt="2022-10-20T19:25:43.939" v="3873" actId="20577"/>
          <ac:spMkLst>
            <pc:docMk/>
            <pc:sldMk cId="850499327" sldId="362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26:56.506" v="3892" actId="1076"/>
          <ac:spMkLst>
            <pc:docMk/>
            <pc:sldMk cId="850499327" sldId="362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27:58.292" v="3917" actId="20577"/>
          <ac:spMkLst>
            <pc:docMk/>
            <pc:sldMk cId="850499327" sldId="362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27:13.064" v="3895" actId="1076"/>
          <ac:spMkLst>
            <pc:docMk/>
            <pc:sldMk cId="850499327" sldId="362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27:34.661" v="3905" actId="403"/>
          <ac:spMkLst>
            <pc:docMk/>
            <pc:sldMk cId="850499327" sldId="362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26:42.135" v="3884"/>
          <ac:spMkLst>
            <pc:docMk/>
            <pc:sldMk cId="850499327" sldId="362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2" creationId="{129B255B-CE97-82AA-B6AB-01297465D220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25:54.807" v="3876" actId="14100"/>
          <ac:spMkLst>
            <pc:docMk/>
            <pc:sldMk cId="850499327" sldId="362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8" creationId="{D0BFAF3F-1EEF-649E-EC68-CA3090BE9FE7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28:07.463" v="3919"/>
          <ac:spMkLst>
            <pc:docMk/>
            <pc:sldMk cId="850499327" sldId="362"/>
            <ac:spMk id="21" creationId="{D4FC6833-733B-5493-E595-22B5E407F6A0}"/>
          </ac:spMkLst>
        </pc:spChg>
        <pc:spChg chg="del">
          <ac:chgData name="用 共" userId="674416862f0b68f3" providerId="LiveId" clId="{896F913D-0545-4CA4-8124-25521E1F1A94}" dt="2022-10-20T19:28:42.388" v="3933" actId="478"/>
          <ac:spMkLst>
            <pc:docMk/>
            <pc:sldMk cId="850499327" sldId="362"/>
            <ac:spMk id="27" creationId="{A4AB8FDC-841C-0160-47F9-646B70B647F2}"/>
          </ac:spMkLst>
        </pc:spChg>
      </pc:sldChg>
      <pc:sldChg chg="addSp delSp modSp add mod">
        <pc:chgData name="用 共" userId="674416862f0b68f3" providerId="LiveId" clId="{896F913D-0545-4CA4-8124-25521E1F1A94}" dt="2022-10-20T19:32:18.221" v="4024" actId="14100"/>
        <pc:sldMkLst>
          <pc:docMk/>
          <pc:sldMk cId="3949986595" sldId="363"/>
        </pc:sldMkLst>
        <pc:spChg chg="mod">
          <ac:chgData name="用 共" userId="674416862f0b68f3" providerId="LiveId" clId="{896F913D-0545-4CA4-8124-25521E1F1A94}" dt="2022-10-20T19:25:49.832" v="3874"/>
          <ac:spMkLst>
            <pc:docMk/>
            <pc:sldMk cId="3949986595" sldId="363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19:26:00.536" v="3879" actId="167"/>
          <ac:spMkLst>
            <pc:docMk/>
            <pc:sldMk cId="3949986595" sldId="363"/>
            <ac:spMk id="3" creationId="{C1F1B39B-20A9-EB77-0293-17649A26CFF8}"/>
          </ac:spMkLst>
        </pc:spChg>
        <pc:spChg chg="mod">
          <ac:chgData name="用 共" userId="674416862f0b68f3" providerId="LiveId" clId="{896F913D-0545-4CA4-8124-25521E1F1A94}" dt="2022-10-20T19:31:33.212" v="3950" actId="14100"/>
          <ac:spMkLst>
            <pc:docMk/>
            <pc:sldMk cId="3949986595" sldId="363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2:18.221" v="4024" actId="14100"/>
          <ac:spMkLst>
            <pc:docMk/>
            <pc:sldMk cId="3949986595" sldId="363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32:15.826" v="4023" actId="1076"/>
          <ac:spMkLst>
            <pc:docMk/>
            <pc:sldMk cId="3949986595" sldId="363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32:04.170" v="4005" actId="14100"/>
          <ac:spMkLst>
            <pc:docMk/>
            <pc:sldMk cId="3949986595" sldId="363"/>
            <ac:spMk id="13" creationId="{27E4225B-C02A-DA9D-BB37-3D778AE789D2}"/>
          </ac:spMkLst>
        </pc:spChg>
        <pc:spChg chg="del">
          <ac:chgData name="用 共" userId="674416862f0b68f3" providerId="LiveId" clId="{896F913D-0545-4CA4-8124-25521E1F1A94}" dt="2022-10-20T19:25:58.224" v="3877" actId="478"/>
          <ac:spMkLst>
            <pc:docMk/>
            <pc:sldMk cId="3949986595" sldId="363"/>
            <ac:spMk id="14" creationId="{9555E39A-D238-5809-5ED0-1CB918FA54DE}"/>
          </ac:spMkLst>
        </pc:spChg>
      </pc:sldChg>
      <pc:sldChg chg="modSp add mod ord">
        <pc:chgData name="用 共" userId="674416862f0b68f3" providerId="LiveId" clId="{896F913D-0545-4CA4-8124-25521E1F1A94}" dt="2022-10-20T19:50:52.920" v="4355"/>
        <pc:sldMkLst>
          <pc:docMk/>
          <pc:sldMk cId="2683704783" sldId="364"/>
        </pc:sldMkLst>
        <pc:spChg chg="mod">
          <ac:chgData name="用 共" userId="674416862f0b68f3" providerId="LiveId" clId="{896F913D-0545-4CA4-8124-25521E1F1A94}" dt="2022-10-20T19:33:15.198" v="4034" actId="20577"/>
          <ac:spMkLst>
            <pc:docMk/>
            <pc:sldMk cId="2683704783" sldId="364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33:16.982" v="4035" actId="14100"/>
          <ac:spMkLst>
            <pc:docMk/>
            <pc:sldMk cId="2683704783" sldId="364"/>
            <ac:spMk id="3" creationId="{DD7215DC-5DB9-21D0-6731-5D0930EB398C}"/>
          </ac:spMkLst>
        </pc:spChg>
      </pc:sldChg>
      <pc:sldChg chg="addSp delSp modSp add mod ord">
        <pc:chgData name="用 共" userId="674416862f0b68f3" providerId="LiveId" clId="{896F913D-0545-4CA4-8124-25521E1F1A94}" dt="2022-10-20T19:50:52.920" v="4355"/>
        <pc:sldMkLst>
          <pc:docMk/>
          <pc:sldMk cId="664972900" sldId="365"/>
        </pc:sldMkLst>
        <pc:spChg chg="mod">
          <ac:chgData name="用 共" userId="674416862f0b68f3" providerId="LiveId" clId="{896F913D-0545-4CA4-8124-25521E1F1A94}" dt="2022-10-20T19:33:25.857" v="4039"/>
          <ac:spMkLst>
            <pc:docMk/>
            <pc:sldMk cId="664972900" sldId="365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3:20.683" v="4036" actId="478"/>
          <ac:spMkLst>
            <pc:docMk/>
            <pc:sldMk cId="664972900" sldId="365"/>
            <ac:spMk id="3" creationId="{6FEECA61-6FF3-6F15-61CC-77306ACAFDCB}"/>
          </ac:spMkLst>
        </pc:spChg>
        <pc:spChg chg="add mod ord">
          <ac:chgData name="用 共" userId="674416862f0b68f3" providerId="LiveId" clId="{896F913D-0545-4CA4-8124-25521E1F1A94}" dt="2022-10-20T19:33:22.879" v="4038" actId="167"/>
          <ac:spMkLst>
            <pc:docMk/>
            <pc:sldMk cId="664972900" sldId="365"/>
            <ac:spMk id="4" creationId="{B5131149-6C65-3FE8-8DE3-8C003CB871E9}"/>
          </ac:spMkLst>
        </pc:spChg>
      </pc:sldChg>
      <pc:sldChg chg="delSp modSp add mod ord">
        <pc:chgData name="用 共" userId="674416862f0b68f3" providerId="LiveId" clId="{896F913D-0545-4CA4-8124-25521E1F1A94}" dt="2022-10-20T19:36:28.875" v="4091" actId="1076"/>
        <pc:sldMkLst>
          <pc:docMk/>
          <pc:sldMk cId="987764975" sldId="366"/>
        </pc:sldMkLst>
        <pc:spChg chg="mod">
          <ac:chgData name="用 共" userId="674416862f0b68f3" providerId="LiveId" clId="{896F913D-0545-4CA4-8124-25521E1F1A94}" dt="2022-10-20T19:35:12.368" v="4062" actId="20577"/>
          <ac:spMkLst>
            <pc:docMk/>
            <pc:sldMk cId="987764975" sldId="366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35:55.762" v="4077" actId="1076"/>
          <ac:spMkLst>
            <pc:docMk/>
            <pc:sldMk cId="987764975" sldId="366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36:02.780" v="4080"/>
          <ac:spMkLst>
            <pc:docMk/>
            <pc:sldMk cId="987764975" sldId="366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36:07.562" v="4081" actId="1076"/>
          <ac:spMkLst>
            <pc:docMk/>
            <pc:sldMk cId="987764975" sldId="366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36:14.190" v="4084"/>
          <ac:spMkLst>
            <pc:docMk/>
            <pc:sldMk cId="987764975" sldId="366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35:41.839" v="4075"/>
          <ac:spMkLst>
            <pc:docMk/>
            <pc:sldMk cId="987764975" sldId="366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35:14.904" v="4063" actId="14100"/>
          <ac:spMkLst>
            <pc:docMk/>
            <pc:sldMk cId="987764975" sldId="366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8" creationId="{D0BFAF3F-1EEF-649E-EC68-CA3090BE9FE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19:44:57.847" v="4206" actId="14100"/>
        <pc:sldMkLst>
          <pc:docMk/>
          <pc:sldMk cId="1022701913" sldId="367"/>
        </pc:sldMkLst>
        <pc:spChg chg="mod">
          <ac:chgData name="用 共" userId="674416862f0b68f3" providerId="LiveId" clId="{896F913D-0545-4CA4-8124-25521E1F1A94}" dt="2022-10-20T19:35:17.366" v="4064"/>
          <ac:spMkLst>
            <pc:docMk/>
            <pc:sldMk cId="1022701913" sldId="367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5:21.293" v="4065" actId="478"/>
          <ac:spMkLst>
            <pc:docMk/>
            <pc:sldMk cId="1022701913" sldId="367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35:24.676" v="4068" actId="167"/>
          <ac:spMkLst>
            <pc:docMk/>
            <pc:sldMk cId="1022701913" sldId="367"/>
            <ac:spMk id="4" creationId="{F6747470-AE69-6326-C626-CBC1F3E62EEF}"/>
          </ac:spMkLst>
        </pc:spChg>
        <pc:spChg chg="mod">
          <ac:chgData name="用 共" userId="674416862f0b68f3" providerId="LiveId" clId="{896F913D-0545-4CA4-8124-25521E1F1A94}" dt="2022-10-20T19:44:39.004" v="4168" actId="20577"/>
          <ac:spMkLst>
            <pc:docMk/>
            <pc:sldMk cId="1022701913" sldId="367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2:29.556" v="4109" actId="1076"/>
          <ac:spMkLst>
            <pc:docMk/>
            <pc:sldMk cId="1022701913" sldId="367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44:57.847" v="4206" actId="14100"/>
          <ac:spMkLst>
            <pc:docMk/>
            <pc:sldMk cId="1022701913" sldId="367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43:16.431" v="4164" actId="1076"/>
          <ac:spMkLst>
            <pc:docMk/>
            <pc:sldMk cId="1022701913" sldId="367"/>
            <ac:spMk id="13" creationId="{27E4225B-C02A-DA9D-BB37-3D778AE789D2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228338816" sldId="368"/>
        </pc:sldMkLst>
      </pc:sldChg>
      <pc:sldChg chg="modSp add mod ord">
        <pc:chgData name="用 共" userId="674416862f0b68f3" providerId="LiveId" clId="{896F913D-0545-4CA4-8124-25521E1F1A94}" dt="2022-10-20T19:47:05.631" v="4260" actId="20577"/>
        <pc:sldMkLst>
          <pc:docMk/>
          <pc:sldMk cId="905308100" sldId="368"/>
        </pc:sldMkLst>
        <pc:spChg chg="mod">
          <ac:chgData name="用 共" userId="674416862f0b68f3" providerId="LiveId" clId="{896F913D-0545-4CA4-8124-25521E1F1A94}" dt="2022-10-20T19:46:05.106" v="4229" actId="20577"/>
          <ac:spMkLst>
            <pc:docMk/>
            <pc:sldMk cId="905308100" sldId="368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46:32.364" v="4240" actId="1076"/>
          <ac:spMkLst>
            <pc:docMk/>
            <pc:sldMk cId="905308100" sldId="368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46:39.944" v="4243"/>
          <ac:spMkLst>
            <pc:docMk/>
            <pc:sldMk cId="905308100" sldId="368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46:28.513" v="4239" actId="14100"/>
          <ac:spMkLst>
            <pc:docMk/>
            <pc:sldMk cId="905308100" sldId="368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6:53.935" v="4248" actId="20577"/>
          <ac:spMkLst>
            <pc:docMk/>
            <pc:sldMk cId="905308100" sldId="368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46:55.807" v="4249" actId="20577"/>
          <ac:spMkLst>
            <pc:docMk/>
            <pc:sldMk cId="905308100" sldId="368"/>
            <ac:spMk id="11" creationId="{E0CCA564-0F3F-021F-263E-D41B701639F6}"/>
          </ac:spMkLst>
        </pc:spChg>
        <pc:spChg chg="mod">
          <ac:chgData name="用 共" userId="674416862f0b68f3" providerId="LiveId" clId="{896F913D-0545-4CA4-8124-25521E1F1A94}" dt="2022-10-20T19:46:03.050" v="4228" actId="14100"/>
          <ac:spMkLst>
            <pc:docMk/>
            <pc:sldMk cId="905308100" sldId="368"/>
            <ac:spMk id="15" creationId="{4348C04D-771B-E652-2AF6-3297437B9DEF}"/>
          </ac:spMkLst>
        </pc:spChg>
        <pc:spChg chg="mod">
          <ac:chgData name="用 共" userId="674416862f0b68f3" providerId="LiveId" clId="{896F913D-0545-4CA4-8124-25521E1F1A94}" dt="2022-10-20T19:47:05.631" v="4260" actId="20577"/>
          <ac:spMkLst>
            <pc:docMk/>
            <pc:sldMk cId="905308100" sldId="368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47:01.167" v="4255" actId="20577"/>
          <ac:spMkLst>
            <pc:docMk/>
            <pc:sldMk cId="905308100" sldId="368"/>
            <ac:spMk id="20" creationId="{AE705058-1873-CFD1-1033-1CAA63B0FC7B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3264522573" sldId="369"/>
        </pc:sldMkLst>
      </pc:sldChg>
      <pc:sldChg chg="addSp delSp modSp add mod ord">
        <pc:chgData name="用 共" userId="674416862f0b68f3" providerId="LiveId" clId="{896F913D-0545-4CA4-8124-25521E1F1A94}" dt="2022-10-20T19:50:25.896" v="4353" actId="478"/>
        <pc:sldMkLst>
          <pc:docMk/>
          <pc:sldMk cId="3382294945" sldId="369"/>
        </pc:sldMkLst>
        <pc:spChg chg="mod">
          <ac:chgData name="用 共" userId="674416862f0b68f3" providerId="LiveId" clId="{896F913D-0545-4CA4-8124-25521E1F1A94}" dt="2022-10-20T19:46:08.036" v="4230"/>
          <ac:spMkLst>
            <pc:docMk/>
            <pc:sldMk cId="3382294945" sldId="36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46:11.470" v="4231" actId="478"/>
          <ac:spMkLst>
            <pc:docMk/>
            <pc:sldMk cId="3382294945" sldId="369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46:13.924" v="4233" actId="167"/>
          <ac:spMkLst>
            <pc:docMk/>
            <pc:sldMk cId="3382294945" sldId="369"/>
            <ac:spMk id="4" creationId="{AEC28BC0-D3D6-8FB2-ACC5-D236CF6DEFD9}"/>
          </ac:spMkLst>
        </pc:spChg>
        <pc:spChg chg="add mod">
          <ac:chgData name="用 共" userId="674416862f0b68f3" providerId="LiveId" clId="{896F913D-0545-4CA4-8124-25521E1F1A94}" dt="2022-10-20T19:49:38.040" v="4300" actId="1076"/>
          <ac:spMkLst>
            <pc:docMk/>
            <pc:sldMk cId="3382294945" sldId="369"/>
            <ac:spMk id="5" creationId="{27E6B885-9BD1-0057-0A69-37BFDF049254}"/>
          </ac:spMkLst>
        </pc:spChg>
        <pc:spChg chg="add mod">
          <ac:chgData name="用 共" userId="674416862f0b68f3" providerId="LiveId" clId="{896F913D-0545-4CA4-8124-25521E1F1A94}" dt="2022-10-20T19:50:01.903" v="4328" actId="1076"/>
          <ac:spMkLst>
            <pc:docMk/>
            <pc:sldMk cId="3382294945" sldId="369"/>
            <ac:spMk id="6" creationId="{78B6C943-1F83-335B-1F86-1A1D5225EDC3}"/>
          </ac:spMkLst>
        </pc:spChg>
        <pc:spChg chg="add mod">
          <ac:chgData name="用 共" userId="674416862f0b68f3" providerId="LiveId" clId="{896F913D-0545-4CA4-8124-25521E1F1A94}" dt="2022-10-20T19:50:18.861" v="4346" actId="1076"/>
          <ac:spMkLst>
            <pc:docMk/>
            <pc:sldMk cId="3382294945" sldId="369"/>
            <ac:spMk id="7" creationId="{99639677-2867-41BE-E8BE-8E0C22701928}"/>
          </ac:spMkLst>
        </pc:spChg>
        <pc:spChg chg="add mod">
          <ac:chgData name="用 共" userId="674416862f0b68f3" providerId="LiveId" clId="{896F913D-0545-4CA4-8124-25521E1F1A94}" dt="2022-10-20T19:50:23.348" v="4351" actId="20577"/>
          <ac:spMkLst>
            <pc:docMk/>
            <pc:sldMk cId="3382294945" sldId="369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19:49:15.870" v="4272" actId="1076"/>
          <ac:spMkLst>
            <pc:docMk/>
            <pc:sldMk cId="3382294945" sldId="36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9:25.773" v="4278" actId="1076"/>
          <ac:spMkLst>
            <pc:docMk/>
            <pc:sldMk cId="3382294945" sldId="369"/>
            <ac:spMk id="11" creationId="{76E8CB56-37D4-4138-E0A2-C4688975A12E}"/>
          </ac:spMkLst>
        </pc:spChg>
        <pc:spChg chg="del">
          <ac:chgData name="用 共" userId="674416862f0b68f3" providerId="LiveId" clId="{896F913D-0545-4CA4-8124-25521E1F1A94}" dt="2022-10-20T19:50:25.028" v="4352" actId="478"/>
          <ac:spMkLst>
            <pc:docMk/>
            <pc:sldMk cId="3382294945" sldId="369"/>
            <ac:spMk id="12" creationId="{281F3834-8B45-F5C8-9022-7DAF5BDF8B84}"/>
          </ac:spMkLst>
        </pc:spChg>
        <pc:spChg chg="del">
          <ac:chgData name="用 共" userId="674416862f0b68f3" providerId="LiveId" clId="{896F913D-0545-4CA4-8124-25521E1F1A94}" dt="2022-10-20T19:50:25.896" v="4353" actId="478"/>
          <ac:spMkLst>
            <pc:docMk/>
            <pc:sldMk cId="3382294945" sldId="369"/>
            <ac:spMk id="13" creationId="{27E4225B-C02A-DA9D-BB37-3D778AE789D2}"/>
          </ac:spMkLst>
        </pc:spChg>
      </pc:sldChg>
      <pc:sldChg chg="delSp modSp add mod ord">
        <pc:chgData name="用 共" userId="674416862f0b68f3" providerId="LiveId" clId="{896F913D-0545-4CA4-8124-25521E1F1A94}" dt="2022-10-20T19:54:00.472" v="4476" actId="478"/>
        <pc:sldMkLst>
          <pc:docMk/>
          <pc:sldMk cId="324686422" sldId="370"/>
        </pc:sldMkLst>
        <pc:spChg chg="mod">
          <ac:chgData name="用 共" userId="674416862f0b68f3" providerId="LiveId" clId="{896F913D-0545-4CA4-8124-25521E1F1A94}" dt="2022-10-20T19:53:16.234" v="4445" actId="20577"/>
          <ac:spMkLst>
            <pc:docMk/>
            <pc:sldMk cId="324686422" sldId="370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53:59.609" v="4475" actId="478"/>
          <ac:spMkLst>
            <pc:docMk/>
            <pc:sldMk cId="324686422" sldId="37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52:57.563" v="4406" actId="1076"/>
          <ac:spMkLst>
            <pc:docMk/>
            <pc:sldMk cId="324686422" sldId="37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53:32.199" v="4449"/>
          <ac:spMkLst>
            <pc:docMk/>
            <pc:sldMk cId="324686422" sldId="37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53:01.311" v="4414"/>
          <ac:spMkLst>
            <pc:docMk/>
            <pc:sldMk cId="324686422" sldId="37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53:47.112" v="4458" actId="20577"/>
          <ac:spMkLst>
            <pc:docMk/>
            <pc:sldMk cId="324686422" sldId="370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54:00.472" v="4476" actId="478"/>
          <ac:spMkLst>
            <pc:docMk/>
            <pc:sldMk cId="324686422" sldId="370"/>
            <ac:spMk id="11" creationId="{E0CCA564-0F3F-021F-263E-D41B701639F6}"/>
          </ac:spMkLst>
        </pc:spChg>
        <pc:spChg chg="del mod">
          <ac:chgData name="用 共" userId="674416862f0b68f3" providerId="LiveId" clId="{896F913D-0545-4CA4-8124-25521E1F1A94}" dt="2022-10-20T19:53:57.497" v="4472" actId="478"/>
          <ac:spMkLst>
            <pc:docMk/>
            <pc:sldMk cId="324686422" sldId="37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51:43.289" v="4394" actId="1076"/>
          <ac:spMkLst>
            <pc:docMk/>
            <pc:sldMk cId="324686422" sldId="37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9:53:58.824" v="4474" actId="478"/>
          <ac:spMkLst>
            <pc:docMk/>
            <pc:sldMk cId="324686422" sldId="370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53:55.161" v="4470" actId="20577"/>
          <ac:spMkLst>
            <pc:docMk/>
            <pc:sldMk cId="324686422" sldId="370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20:05:40.945" v="4689" actId="1076"/>
        <pc:sldMkLst>
          <pc:docMk/>
          <pc:sldMk cId="2317782556" sldId="371"/>
        </pc:sldMkLst>
        <pc:spChg chg="mod">
          <ac:chgData name="用 共" userId="674416862f0b68f3" providerId="LiveId" clId="{896F913D-0545-4CA4-8124-25521E1F1A94}" dt="2022-10-20T19:53:22.608" v="4446"/>
          <ac:spMkLst>
            <pc:docMk/>
            <pc:sldMk cId="2317782556" sldId="371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5:33.385" v="4686" actId="1076"/>
          <ac:spMkLst>
            <pc:docMk/>
            <pc:sldMk cId="2317782556" sldId="371"/>
            <ac:spMk id="5" creationId="{27E6B885-9BD1-0057-0A69-37BFDF049254}"/>
          </ac:spMkLst>
        </pc:spChg>
        <pc:spChg chg="mod">
          <ac:chgData name="用 共" userId="674416862f0b68f3" providerId="LiveId" clId="{896F913D-0545-4CA4-8124-25521E1F1A94}" dt="2022-10-20T20:03:14.947" v="4554" actId="1076"/>
          <ac:spMkLst>
            <pc:docMk/>
            <pc:sldMk cId="2317782556" sldId="371"/>
            <ac:spMk id="6" creationId="{78B6C943-1F83-335B-1F86-1A1D5225EDC3}"/>
          </ac:spMkLst>
        </pc:spChg>
        <pc:spChg chg="mod">
          <ac:chgData name="用 共" userId="674416862f0b68f3" providerId="LiveId" clId="{896F913D-0545-4CA4-8124-25521E1F1A94}" dt="2022-10-20T20:03:24.607" v="4569" actId="1076"/>
          <ac:spMkLst>
            <pc:docMk/>
            <pc:sldMk cId="2317782556" sldId="371"/>
            <ac:spMk id="7" creationId="{99639677-2867-41BE-E8BE-8E0C22701928}"/>
          </ac:spMkLst>
        </pc:spChg>
        <pc:spChg chg="mod">
          <ac:chgData name="用 共" userId="674416862f0b68f3" providerId="LiveId" clId="{896F913D-0545-4CA4-8124-25521E1F1A94}" dt="2022-10-20T20:03:36.398" v="4584" actId="1076"/>
          <ac:spMkLst>
            <pc:docMk/>
            <pc:sldMk cId="2317782556" sldId="371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20:02:27.445" v="4502" actId="1076"/>
          <ac:spMkLst>
            <pc:docMk/>
            <pc:sldMk cId="2317782556" sldId="371"/>
            <ac:spMk id="9" creationId="{C6401F2D-3CB5-3E47-36F8-661D4672A0FE}"/>
          </ac:spMkLst>
        </pc:spChg>
        <pc:spChg chg="add mod ord">
          <ac:chgData name="用 共" userId="674416862f0b68f3" providerId="LiveId" clId="{896F913D-0545-4CA4-8124-25521E1F1A94}" dt="2022-10-20T20:02:36.988" v="4504" actId="167"/>
          <ac:spMkLst>
            <pc:docMk/>
            <pc:sldMk cId="2317782556" sldId="371"/>
            <ac:spMk id="10" creationId="{209C980C-FEDB-1886-D2D9-7928F1C7994B}"/>
          </ac:spMkLst>
        </pc:spChg>
        <pc:spChg chg="mod">
          <ac:chgData name="用 共" userId="674416862f0b68f3" providerId="LiveId" clId="{896F913D-0545-4CA4-8124-25521E1F1A94}" dt="2022-10-20T20:03:00.855" v="4543" actId="1076"/>
          <ac:spMkLst>
            <pc:docMk/>
            <pc:sldMk cId="2317782556" sldId="371"/>
            <ac:spMk id="11" creationId="{76E8CB56-37D4-4138-E0A2-C4688975A12E}"/>
          </ac:spMkLst>
        </pc:spChg>
        <pc:spChg chg="add del mod">
          <ac:chgData name="用 共" userId="674416862f0b68f3" providerId="LiveId" clId="{896F913D-0545-4CA4-8124-25521E1F1A94}" dt="2022-10-20T20:03:02.614" v="4545" actId="478"/>
          <ac:spMkLst>
            <pc:docMk/>
            <pc:sldMk cId="2317782556" sldId="371"/>
            <ac:spMk id="12" creationId="{50BBFC89-F365-6C3E-E1A8-8CB262A84754}"/>
          </ac:spMkLst>
        </pc:spChg>
        <pc:spChg chg="add mod">
          <ac:chgData name="用 共" userId="674416862f0b68f3" providerId="LiveId" clId="{896F913D-0545-4CA4-8124-25521E1F1A94}" dt="2022-10-20T20:04:50.897" v="4656" actId="1076"/>
          <ac:spMkLst>
            <pc:docMk/>
            <pc:sldMk cId="2317782556" sldId="371"/>
            <ac:spMk id="13" creationId="{FAF3D5F3-40A1-2A40-9649-80467EF78E8C}"/>
          </ac:spMkLst>
        </pc:spChg>
        <pc:spChg chg="add mod">
          <ac:chgData name="用 共" userId="674416862f0b68f3" providerId="LiveId" clId="{896F913D-0545-4CA4-8124-25521E1F1A94}" dt="2022-10-20T20:05:40.945" v="4689" actId="1076"/>
          <ac:spMkLst>
            <pc:docMk/>
            <pc:sldMk cId="2317782556" sldId="371"/>
            <ac:spMk id="14" creationId="{BE2EE633-D8B6-635E-304F-CADCD743AA25}"/>
          </ac:spMkLst>
        </pc:spChg>
        <pc:spChg chg="add mod">
          <ac:chgData name="用 共" userId="674416862f0b68f3" providerId="LiveId" clId="{896F913D-0545-4CA4-8124-25521E1F1A94}" dt="2022-10-20T20:05:37.219" v="4688" actId="1076"/>
          <ac:spMkLst>
            <pc:docMk/>
            <pc:sldMk cId="2317782556" sldId="371"/>
            <ac:spMk id="15" creationId="{8817CC34-80EA-8C1B-F080-EC3B576E0290}"/>
          </ac:spMkLst>
        </pc:spChg>
      </pc:sldChg>
      <pc:sldChg chg="addSp delSp modSp add mod ord">
        <pc:chgData name="用 共" userId="674416862f0b68f3" providerId="LiveId" clId="{896F913D-0545-4CA4-8124-25521E1F1A94}" dt="2022-10-20T20:07:40.689" v="4725" actId="167"/>
        <pc:sldMkLst>
          <pc:docMk/>
          <pc:sldMk cId="2977565056" sldId="372"/>
        </pc:sldMkLst>
        <pc:spChg chg="mod">
          <ac:chgData name="用 共" userId="674416862f0b68f3" providerId="LiveId" clId="{896F913D-0545-4CA4-8124-25521E1F1A94}" dt="2022-10-20T20:07:29.532" v="4719" actId="20577"/>
          <ac:spMkLst>
            <pc:docMk/>
            <pc:sldMk cId="2977565056" sldId="372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20:07:40.689" v="4725" actId="167"/>
          <ac:spMkLst>
            <pc:docMk/>
            <pc:sldMk cId="2977565056" sldId="372"/>
            <ac:spMk id="3" creationId="{D61DCFE7-5505-FFFF-BCD3-DF681B9306E1}"/>
          </ac:spMkLst>
        </pc:spChg>
        <pc:spChg chg="del">
          <ac:chgData name="用 共" userId="674416862f0b68f3" providerId="LiveId" clId="{896F913D-0545-4CA4-8124-25521E1F1A94}" dt="2022-10-20T20:07:38.909" v="4723" actId="478"/>
          <ac:spMkLst>
            <pc:docMk/>
            <pc:sldMk cId="2977565056" sldId="372"/>
            <ac:spMk id="15" creationId="{4348C04D-771B-E652-2AF6-3297437B9DEF}"/>
          </ac:spMkLst>
        </pc:spChg>
      </pc:sldChg>
      <pc:sldChg chg="modSp add mod ord">
        <pc:chgData name="用 共" userId="674416862f0b68f3" providerId="LiveId" clId="{896F913D-0545-4CA4-8124-25521E1F1A94}" dt="2022-10-20T20:07:36.429" v="4722" actId="14100"/>
        <pc:sldMkLst>
          <pc:docMk/>
          <pc:sldMk cId="611065151" sldId="373"/>
        </pc:sldMkLst>
        <pc:spChg chg="mod">
          <ac:chgData name="用 共" userId="674416862f0b68f3" providerId="LiveId" clId="{896F913D-0545-4CA4-8124-25521E1F1A94}" dt="2022-10-20T20:07:32.772" v="4720"/>
          <ac:spMkLst>
            <pc:docMk/>
            <pc:sldMk cId="611065151" sldId="37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7:36.429" v="4722" actId="14100"/>
          <ac:spMkLst>
            <pc:docMk/>
            <pc:sldMk cId="611065151" sldId="373"/>
            <ac:spMk id="11" creationId="{4E3030E7-69AE-7972-3581-457F789E8952}"/>
          </ac:spMkLst>
        </pc:spChg>
      </pc:sldChg>
      <pc:sldMasterChg chg="modTransition modSldLayout">
        <pc:chgData name="用 共" userId="674416862f0b68f3" providerId="LiveId" clId="{896F913D-0545-4CA4-8124-25521E1F1A94}" dt="2022-10-20T15:16:42.451" v="3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Sp 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99519835" sldId="2147483650"/>
          </pc:sldLayoutMkLst>
          <pc:spChg chg="mod">
            <ac:chgData name="用 共" userId="674416862f0b68f3" providerId="LiveId" clId="{896F913D-0545-4CA4-8124-25521E1F1A94}" dt="2022-10-20T15:16:10.852" v="345" actId="207"/>
            <ac:spMkLst>
              <pc:docMk/>
              <pc:sldMasterMk cId="4072443287" sldId="2147483648"/>
              <pc:sldLayoutMk cId="3399519835" sldId="2147483650"/>
              <ac:spMk id="2" creationId="{817EE779-25E5-C8BD-E4CF-10B016DAB865}"/>
            </ac:spMkLst>
          </pc:spChg>
          <pc:spChg chg="mod">
            <ac:chgData name="用 共" userId="674416862f0b68f3" providerId="LiveId" clId="{896F913D-0545-4CA4-8124-25521E1F1A94}" dt="2022-10-20T15:16:22.666" v="347" actId="2711"/>
            <ac:spMkLst>
              <pc:docMk/>
              <pc:sldMasterMk cId="4072443287" sldId="2147483648"/>
              <pc:sldLayoutMk cId="3399519835" sldId="2147483650"/>
              <ac:spMk id="3" creationId="{AD2FCA71-53F5-5C9E-CB29-EE8FE3EB0F0D}"/>
            </ac:spMkLst>
          </pc:spChg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E2DDEEAE-6B50-45F9-8B4A-198B56BA5C69}"/>
    <pc:docChg chg="undo redo custSel addSld delSld modSld sldOrd modMainMaster addSection delSection modSection">
      <pc:chgData name="用 共" userId="674416862f0b68f3" providerId="LiveId" clId="{E2DDEEAE-6B50-45F9-8B4A-198B56BA5C69}" dt="2022-11-03T20:56:33.357" v="5015" actId="14100"/>
      <pc:docMkLst>
        <pc:docMk/>
      </pc:docMkLst>
      <pc:sldChg chg="addSp delSp modSp mod modTransition">
        <pc:chgData name="用 共" userId="674416862f0b68f3" providerId="LiveId" clId="{E2DDEEAE-6B50-45F9-8B4A-198B56BA5C69}" dt="2022-11-03T15:48:42.988" v="1149"/>
        <pc:sldMkLst>
          <pc:docMk/>
          <pc:sldMk cId="1497024218" sldId="258"/>
        </pc:sldMkLst>
        <pc:spChg chg="mod">
          <ac:chgData name="用 共" userId="674416862f0b68f3" providerId="LiveId" clId="{E2DDEEAE-6B50-45F9-8B4A-198B56BA5C69}" dt="2022-11-03T14:19:52.771" v="38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E2DDEEAE-6B50-45F9-8B4A-198B56BA5C69}" dt="2022-11-03T14:20:01.156" v="42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E2DDEEAE-6B50-45F9-8B4A-198B56BA5C69}" dt="2022-11-03T14:30:29.408" v="76" actId="108"/>
          <ac:spMkLst>
            <pc:docMk/>
            <pc:sldMk cId="1497024218" sldId="258"/>
            <ac:spMk id="6" creationId="{2494F863-AACA-B228-6F91-C8FA66F6FB06}"/>
          </ac:spMkLst>
        </pc:spChg>
        <pc:spChg chg="add del mod">
          <ac:chgData name="用 共" userId="674416862f0b68f3" providerId="LiveId" clId="{E2DDEEAE-6B50-45F9-8B4A-198B56BA5C69}" dt="2022-11-03T14:31:28.283" v="91" actId="478"/>
          <ac:spMkLst>
            <pc:docMk/>
            <pc:sldMk cId="1497024218" sldId="258"/>
            <ac:spMk id="8" creationId="{4DA616A4-B38A-719C-3992-410AF8B8EB4C}"/>
          </ac:spMkLst>
        </pc:spChg>
        <pc:picChg chg="add mod ord">
          <ac:chgData name="用 共" userId="674416862f0b68f3" providerId="LiveId" clId="{E2DDEEAE-6B50-45F9-8B4A-198B56BA5C69}" dt="2022-11-03T14:29:07.462" v="65" actId="1076"/>
          <ac:picMkLst>
            <pc:docMk/>
            <pc:sldMk cId="1497024218" sldId="258"/>
            <ac:picMk id="5" creationId="{006F96B7-74E2-8C46-FE63-47154C16F14E}"/>
          </ac:picMkLst>
        </pc:picChg>
        <pc:picChg chg="del mod">
          <ac:chgData name="用 共" userId="674416862f0b68f3" providerId="LiveId" clId="{E2DDEEAE-6B50-45F9-8B4A-198B56BA5C69}" dt="2022-11-03T14:29:25.234" v="66" actId="478"/>
          <ac:picMkLst>
            <pc:docMk/>
            <pc:sldMk cId="1497024218" sldId="258"/>
            <ac:picMk id="7" creationId="{71B3BDBD-DBCD-E6A0-9454-B793CEF94A98}"/>
          </ac:picMkLst>
        </pc:picChg>
        <pc:picChg chg="mod">
          <ac:chgData name="用 共" userId="674416862f0b68f3" providerId="LiveId" clId="{E2DDEEAE-6B50-45F9-8B4A-198B56BA5C69}" dt="2022-11-03T14:28:54.438" v="63" actId="1076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 del">
        <pc:chgData name="用 共" userId="674416862f0b68f3" providerId="LiveId" clId="{E2DDEEAE-6B50-45F9-8B4A-198B56BA5C69}" dt="2022-11-03T14:19:28.565" v="16" actId="47"/>
        <pc:sldMkLst>
          <pc:docMk/>
          <pc:sldMk cId="1860024052" sldId="307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3593237785" sldId="308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2526249256" sldId="309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1751009953" sldId="340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767130301" sldId="341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520324681" sldId="342"/>
        </pc:sldMkLst>
      </pc:sldChg>
      <pc:sldChg chg="add del">
        <pc:chgData name="用 共" userId="674416862f0b68f3" providerId="LiveId" clId="{E2DDEEAE-6B50-45F9-8B4A-198B56BA5C69}" dt="2022-11-03T14:19:29.680" v="17" actId="47"/>
        <pc:sldMkLst>
          <pc:docMk/>
          <pc:sldMk cId="1190639835" sldId="343"/>
        </pc:sldMkLst>
      </pc:sldChg>
      <pc:sldChg chg="add del">
        <pc:chgData name="用 共" userId="674416862f0b68f3" providerId="LiveId" clId="{E2DDEEAE-6B50-45F9-8B4A-198B56BA5C69}" dt="2022-11-03T14:19:30.274" v="18" actId="47"/>
        <pc:sldMkLst>
          <pc:docMk/>
          <pc:sldMk cId="2417451346" sldId="344"/>
        </pc:sldMkLst>
      </pc:sldChg>
      <pc:sldChg chg="add del">
        <pc:chgData name="用 共" userId="674416862f0b68f3" providerId="LiveId" clId="{E2DDEEAE-6B50-45F9-8B4A-198B56BA5C69}" dt="2022-11-03T14:19:30.867" v="19" actId="47"/>
        <pc:sldMkLst>
          <pc:docMk/>
          <pc:sldMk cId="1451560595" sldId="345"/>
        </pc:sldMkLst>
      </pc:sldChg>
      <pc:sldChg chg="add del">
        <pc:chgData name="用 共" userId="674416862f0b68f3" providerId="LiveId" clId="{E2DDEEAE-6B50-45F9-8B4A-198B56BA5C69}" dt="2022-11-03T14:19:31.702" v="20" actId="47"/>
        <pc:sldMkLst>
          <pc:docMk/>
          <pc:sldMk cId="1011143590" sldId="347"/>
        </pc:sldMkLst>
      </pc:sldChg>
      <pc:sldChg chg="add del">
        <pc:chgData name="用 共" userId="674416862f0b68f3" providerId="LiveId" clId="{E2DDEEAE-6B50-45F9-8B4A-198B56BA5C69}" dt="2022-11-03T14:19:33.177" v="21" actId="47"/>
        <pc:sldMkLst>
          <pc:docMk/>
          <pc:sldMk cId="1818086315" sldId="349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4207997025" sldId="350"/>
        </pc:sldMkLst>
        <pc:spChg chg="add del mod">
          <ac:chgData name="用 共" userId="674416862f0b68f3" providerId="LiveId" clId="{E2DDEEAE-6B50-45F9-8B4A-198B56BA5C69}" dt="2022-11-03T14:30:19.011" v="72" actId="478"/>
          <ac:spMkLst>
            <pc:docMk/>
            <pc:sldMk cId="4207997025" sldId="350"/>
            <ac:spMk id="5" creationId="{CA1BE382-5977-7E63-7992-EF14D79F492D}"/>
          </ac:spMkLst>
        </pc:spChg>
        <pc:spChg chg="add mod ord">
          <ac:chgData name="用 共" userId="674416862f0b68f3" providerId="LiveId" clId="{E2DDEEAE-6B50-45F9-8B4A-198B56BA5C69}" dt="2022-11-03T14:31:56.289" v="100" actId="167"/>
          <ac:spMkLst>
            <pc:docMk/>
            <pc:sldMk cId="4207997025" sldId="350"/>
            <ac:spMk id="6" creationId="{6F4AED26-38EC-303D-3CE8-4FFA00C82520}"/>
          </ac:spMkLst>
        </pc:spChg>
        <pc:spChg chg="add mod ord">
          <ac:chgData name="用 共" userId="674416862f0b68f3" providerId="LiveId" clId="{E2DDEEAE-6B50-45F9-8B4A-198B56BA5C69}" dt="2022-11-03T14:38:46.711" v="456" actId="14100"/>
          <ac:spMkLst>
            <pc:docMk/>
            <pc:sldMk cId="4207997025" sldId="350"/>
            <ac:spMk id="7" creationId="{D04A02F9-9CB4-AB0B-3102-0144EC04144F}"/>
          </ac:spMkLst>
        </pc:spChg>
        <pc:picChg chg="add mod">
          <ac:chgData name="用 共" userId="674416862f0b68f3" providerId="LiveId" clId="{E2DDEEAE-6B50-45F9-8B4A-198B56BA5C69}" dt="2022-11-03T14:34:06.948" v="371" actId="1076"/>
          <ac:picMkLst>
            <pc:docMk/>
            <pc:sldMk cId="4207997025" sldId="350"/>
            <ac:picMk id="8" creationId="{DF3CD7AB-DDCE-9C08-DB66-232D8FAF4660}"/>
          </ac:picMkLst>
        </pc:picChg>
        <pc:picChg chg="add mod">
          <ac:chgData name="用 共" userId="674416862f0b68f3" providerId="LiveId" clId="{E2DDEEAE-6B50-45F9-8B4A-198B56BA5C69}" dt="2022-11-03T14:34:14.857" v="372" actId="1076"/>
          <ac:picMkLst>
            <pc:docMk/>
            <pc:sldMk cId="4207997025" sldId="350"/>
            <ac:picMk id="9" creationId="{15E46EBA-19CE-9C08-3448-FB7766C36C6F}"/>
          </ac:picMkLst>
        </pc:picChg>
        <pc:picChg chg="add del mod">
          <ac:chgData name="用 共" userId="674416862f0b68f3" providerId="LiveId" clId="{E2DDEEAE-6B50-45F9-8B4A-198B56BA5C69}" dt="2022-11-03T14:35:12.952" v="449" actId="21"/>
          <ac:picMkLst>
            <pc:docMk/>
            <pc:sldMk cId="4207997025" sldId="350"/>
            <ac:picMk id="10" creationId="{24E0ABF7-A087-A7D6-0750-D815814163BB}"/>
          </ac:picMkLst>
        </pc:picChg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2509643848" sldId="351"/>
        </pc:sldMkLst>
        <pc:picChg chg="add del mod">
          <ac:chgData name="用 共" userId="674416862f0b68f3" providerId="LiveId" clId="{E2DDEEAE-6B50-45F9-8B4A-198B56BA5C69}" dt="2022-11-03T14:35:26.993" v="453" actId="478"/>
          <ac:picMkLst>
            <pc:docMk/>
            <pc:sldMk cId="2509643848" sldId="351"/>
            <ac:picMk id="5" creationId="{4BE10CFD-95E6-124F-9D69-57F5ED63E0D8}"/>
          </ac:picMkLst>
        </pc:picChg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2922096909" sldId="352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797264604" sldId="353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1165439717" sldId="354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775564962" sldId="355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2199654352" sldId="356"/>
        </pc:sldMkLst>
      </pc:sldChg>
      <pc:sldChg chg="addSp delSp modSp mod ord modTransition delAnim modAnim">
        <pc:chgData name="用 共" userId="674416862f0b68f3" providerId="LiveId" clId="{E2DDEEAE-6B50-45F9-8B4A-198B56BA5C69}" dt="2022-11-03T15:48:42.988" v="1149"/>
        <pc:sldMkLst>
          <pc:docMk/>
          <pc:sldMk cId="551791889" sldId="357"/>
        </pc:sldMkLst>
        <pc:spChg chg="mod">
          <ac:chgData name="用 共" userId="674416862f0b68f3" providerId="LiveId" clId="{E2DDEEAE-6B50-45F9-8B4A-198B56BA5C69}" dt="2022-11-03T14:44:15.157" v="507" actId="20577"/>
          <ac:spMkLst>
            <pc:docMk/>
            <pc:sldMk cId="551791889" sldId="357"/>
            <ac:spMk id="2" creationId="{7CABDABE-72FF-D298-A336-6701400B2F20}"/>
          </ac:spMkLst>
        </pc:spChg>
        <pc:spChg chg="mod">
          <ac:chgData name="用 共" userId="674416862f0b68f3" providerId="LiveId" clId="{E2DDEEAE-6B50-45F9-8B4A-198B56BA5C69}" dt="2022-11-03T14:44:18.671" v="509" actId="14100"/>
          <ac:spMkLst>
            <pc:docMk/>
            <pc:sldMk cId="551791889" sldId="357"/>
            <ac:spMk id="3" creationId="{3F201C6E-B65F-A6E6-5D5C-C5EAB806CA9A}"/>
          </ac:spMkLst>
        </pc:spChg>
        <pc:spChg chg="mod">
          <ac:chgData name="用 共" userId="674416862f0b68f3" providerId="LiveId" clId="{E2DDEEAE-6B50-45F9-8B4A-198B56BA5C69}" dt="2022-11-03T14:48:50.452" v="649" actId="1076"/>
          <ac:spMkLst>
            <pc:docMk/>
            <pc:sldMk cId="551791889" sldId="357"/>
            <ac:spMk id="4" creationId="{C1DFDC69-BC37-FBA6-92E3-A8F8F6D9872F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5" creationId="{413DC971-1859-1BED-E2AC-167CD5CE9D07}"/>
          </ac:spMkLst>
        </pc:spChg>
        <pc:spChg chg="del">
          <ac:chgData name="用 共" userId="674416862f0b68f3" providerId="LiveId" clId="{E2DDEEAE-6B50-45F9-8B4A-198B56BA5C69}" dt="2022-11-03T14:52:41.861" v="680" actId="478"/>
          <ac:spMkLst>
            <pc:docMk/>
            <pc:sldMk cId="551791889" sldId="357"/>
            <ac:spMk id="6" creationId="{DEE945AF-516B-BDA1-E146-A8760B759720}"/>
          </ac:spMkLst>
        </pc:spChg>
        <pc:spChg chg="add del mod topLvl">
          <ac:chgData name="用 共" userId="674416862f0b68f3" providerId="LiveId" clId="{E2DDEEAE-6B50-45F9-8B4A-198B56BA5C69}" dt="2022-11-03T14:50:59.337" v="663" actId="207"/>
          <ac:spMkLst>
            <pc:docMk/>
            <pc:sldMk cId="551791889" sldId="357"/>
            <ac:spMk id="7" creationId="{971D34D5-0B34-9CD3-57D4-9E2128C657AD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8" creationId="{48B6E678-C24A-3D05-D309-A7746A084FCE}"/>
          </ac:spMkLst>
        </pc:spChg>
        <pc:spChg chg="mod">
          <ac:chgData name="用 共" userId="674416862f0b68f3" providerId="LiveId" clId="{E2DDEEAE-6B50-45F9-8B4A-198B56BA5C69}" dt="2022-11-03T14:44:01.663" v="502" actId="20577"/>
          <ac:spMkLst>
            <pc:docMk/>
            <pc:sldMk cId="551791889" sldId="357"/>
            <ac:spMk id="9" creationId="{C6401F2D-3CB5-3E47-36F8-661D4672A0FE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0" creationId="{B6116A8A-A21B-A46D-9F84-1162828E590E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7" creationId="{FA70424D-08C2-1B55-D9DC-39E2ABAE5B19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8" creationId="{F3754948-4E0A-80C0-43FC-858EE7A748C4}"/>
          </ac:spMkLst>
        </pc:spChg>
        <pc:spChg chg="add del mod">
          <ac:chgData name="用 共" userId="674416862f0b68f3" providerId="LiveId" clId="{E2DDEEAE-6B50-45F9-8B4A-198B56BA5C69}" dt="2022-11-03T14:52:44.416" v="682" actId="478"/>
          <ac:spMkLst>
            <pc:docMk/>
            <pc:sldMk cId="551791889" sldId="357"/>
            <ac:spMk id="36" creationId="{9AFDB63B-64B9-ACBA-33AE-8E7ABEA84091}"/>
          </ac:spMkLst>
        </pc:spChg>
        <pc:spChg chg="add mod">
          <ac:chgData name="用 共" userId="674416862f0b68f3" providerId="LiveId" clId="{E2DDEEAE-6B50-45F9-8B4A-198B56BA5C69}" dt="2022-11-03T14:52:42.155" v="681"/>
          <ac:spMkLst>
            <pc:docMk/>
            <pc:sldMk cId="551791889" sldId="357"/>
            <ac:spMk id="37" creationId="{13D86A5B-5A68-F9DA-9500-6220349B5C0C}"/>
          </ac:spMkLst>
        </pc:spChg>
        <pc:grpChg chg="add del mod">
          <ac:chgData name="用 共" userId="674416862f0b68f3" providerId="LiveId" clId="{E2DDEEAE-6B50-45F9-8B4A-198B56BA5C69}" dt="2022-11-03T14:46:46.384" v="550" actId="165"/>
          <ac:grpSpMkLst>
            <pc:docMk/>
            <pc:sldMk cId="551791889" sldId="357"/>
            <ac:grpSpMk id="19" creationId="{8F25D1FB-086A-9D6B-1DA3-80C9D4064AB5}"/>
          </ac:grpSpMkLst>
        </pc:grp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1" creationId="{0F50F370-4860-4D9D-5321-467FBAFA1376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2" creationId="{4EFBF070-50BC-971B-318A-30F9BB1D5E66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3" creationId="{211D7BE1-B7E5-1DF8-6669-434B93503B95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4" creationId="{53B5B110-FE98-9F26-F2DB-02687A48452D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5" creationId="{95CA6D3A-FF36-25EB-6DF9-9369135C3835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6" creationId="{B4114F9C-72F2-929D-055B-750D8FFC234F}"/>
          </ac:cxnSpMkLst>
        </pc:cxnChg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744015152" sldId="358"/>
        </pc:sldMkLst>
      </pc:sldChg>
      <pc:sldChg chg="addSp delSp modSp mod ord modTransition modAnim">
        <pc:chgData name="用 共" userId="674416862f0b68f3" providerId="LiveId" clId="{E2DDEEAE-6B50-45F9-8B4A-198B56BA5C69}" dt="2022-11-03T15:48:42.988" v="1149"/>
        <pc:sldMkLst>
          <pc:docMk/>
          <pc:sldMk cId="3906784330" sldId="359"/>
        </pc:sldMkLst>
        <pc:spChg chg="mod">
          <ac:chgData name="用 共" userId="674416862f0b68f3" providerId="LiveId" clId="{E2DDEEAE-6B50-45F9-8B4A-198B56BA5C69}" dt="2022-11-03T14:44:31.595" v="516" actId="20577"/>
          <ac:spMkLst>
            <pc:docMk/>
            <pc:sldMk cId="3906784330" sldId="359"/>
            <ac:spMk id="2" creationId="{7CABDABE-72FF-D298-A336-6701400B2F20}"/>
          </ac:spMkLst>
        </pc:spChg>
        <pc:spChg chg="add del">
          <ac:chgData name="用 共" userId="674416862f0b68f3" providerId="LiveId" clId="{E2DDEEAE-6B50-45F9-8B4A-198B56BA5C69}" dt="2022-11-03T14:44:21.849" v="510" actId="478"/>
          <ac:spMkLst>
            <pc:docMk/>
            <pc:sldMk cId="3906784330" sldId="359"/>
            <ac:spMk id="3" creationId="{3F201C6E-B65F-A6E6-5D5C-C5EAB806CA9A}"/>
          </ac:spMkLst>
        </pc:spChg>
        <pc:spChg chg="del">
          <ac:chgData name="用 共" userId="674416862f0b68f3" providerId="LiveId" clId="{E2DDEEAE-6B50-45F9-8B4A-198B56BA5C69}" dt="2022-11-03T14:49:00.930" v="650" actId="478"/>
          <ac:spMkLst>
            <pc:docMk/>
            <pc:sldMk cId="3906784330" sldId="359"/>
            <ac:spMk id="4" creationId="{C1DFDC69-BC37-FBA6-92E3-A8F8F6D9872F}"/>
          </ac:spMkLst>
        </pc:spChg>
        <pc:spChg chg="del mod">
          <ac:chgData name="用 共" userId="674416862f0b68f3" providerId="LiveId" clId="{E2DDEEAE-6B50-45F9-8B4A-198B56BA5C69}" dt="2022-11-03T14:51:35.449" v="669" actId="478"/>
          <ac:spMkLst>
            <pc:docMk/>
            <pc:sldMk cId="3906784330" sldId="359"/>
            <ac:spMk id="5" creationId="{B85F2456-E51B-097C-BFD4-55CC97DE8AE2}"/>
          </ac:spMkLst>
        </pc:spChg>
        <pc:spChg chg="del">
          <ac:chgData name="用 共" userId="674416862f0b68f3" providerId="LiveId" clId="{E2DDEEAE-6B50-45F9-8B4A-198B56BA5C69}" dt="2022-11-03T14:52:47.653" v="683" actId="478"/>
          <ac:spMkLst>
            <pc:docMk/>
            <pc:sldMk cId="3906784330" sldId="359"/>
            <ac:spMk id="6" creationId="{7FC67F7E-4133-85C9-7977-A3AEDB15C944}"/>
          </ac:spMkLst>
        </pc:spChg>
        <pc:spChg chg="add del mod ord">
          <ac:chgData name="用 共" userId="674416862f0b68f3" providerId="LiveId" clId="{E2DDEEAE-6B50-45F9-8B4A-198B56BA5C69}" dt="2022-11-03T14:42:00.878" v="485"/>
          <ac:spMkLst>
            <pc:docMk/>
            <pc:sldMk cId="3906784330" sldId="359"/>
            <ac:spMk id="7" creationId="{6383B567-0861-1E6A-1280-F9B6D8E25151}"/>
          </ac:spMkLst>
        </pc:spChg>
        <pc:spChg chg="add mod ord">
          <ac:chgData name="用 共" userId="674416862f0b68f3" providerId="LiveId" clId="{E2DDEEAE-6B50-45F9-8B4A-198B56BA5C69}" dt="2022-11-03T14:44:28.455" v="515" actId="167"/>
          <ac:spMkLst>
            <pc:docMk/>
            <pc:sldMk cId="3906784330" sldId="359"/>
            <ac:spMk id="8" creationId="{E6DCDB17-DA8F-90AE-136E-B7E300D7E46A}"/>
          </ac:spMkLst>
        </pc:spChg>
        <pc:spChg chg="mod">
          <ac:chgData name="用 共" userId="674416862f0b68f3" providerId="LiveId" clId="{E2DDEEAE-6B50-45F9-8B4A-198B56BA5C69}" dt="2022-11-03T14:51:19.808" v="666" actId="13926"/>
          <ac:spMkLst>
            <pc:docMk/>
            <pc:sldMk cId="3906784330" sldId="359"/>
            <ac:spMk id="9" creationId="{C6401F2D-3CB5-3E47-36F8-661D4672A0FE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0" creationId="{65B6D669-0785-4D05-55AE-735E5C65B17B}"/>
          </ac:spMkLst>
        </pc:spChg>
        <pc:spChg chg="add mod">
          <ac:chgData name="用 共" userId="674416862f0b68f3" providerId="LiveId" clId="{E2DDEEAE-6B50-45F9-8B4A-198B56BA5C69}" dt="2022-11-03T14:51:04.871" v="664" actId="207"/>
          <ac:spMkLst>
            <pc:docMk/>
            <pc:sldMk cId="3906784330" sldId="359"/>
            <ac:spMk id="11" creationId="{085B2D4C-AD84-8292-F88F-B098CC28DCAA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2" creationId="{07DFB08E-D733-23A0-19A3-16FB102CFA89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3" creationId="{9EE190A5-DF08-62D5-DA47-E40FBA093696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4" creationId="{95446A1A-49DB-A002-5FD8-8B0EF48C1E9E}"/>
          </ac:spMkLst>
        </pc:spChg>
        <pc:spChg chg="add mod">
          <ac:chgData name="用 共" userId="674416862f0b68f3" providerId="LiveId" clId="{E2DDEEAE-6B50-45F9-8B4A-198B56BA5C69}" dt="2022-11-03T14:51:26.595" v="667" actId="13926"/>
          <ac:spMkLst>
            <pc:docMk/>
            <pc:sldMk cId="3906784330" sldId="359"/>
            <ac:spMk id="21" creationId="{52E6F801-05E3-DE3B-521B-64445C5DF27D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22" creationId="{0195C987-4E96-AA18-C310-814DE5588627}"/>
          </ac:spMkLst>
        </pc:spChg>
        <pc:spChg chg="add del mod">
          <ac:chgData name="用 共" userId="674416862f0b68f3" providerId="LiveId" clId="{E2DDEEAE-6B50-45F9-8B4A-198B56BA5C69}" dt="2022-11-03T14:52:50.440" v="685" actId="478"/>
          <ac:spMkLst>
            <pc:docMk/>
            <pc:sldMk cId="3906784330" sldId="359"/>
            <ac:spMk id="23" creationId="{034CD2D4-9EFA-FD4F-1AB3-3784A708D4C8}"/>
          </ac:spMkLst>
        </pc:spChg>
        <pc:spChg chg="add mod">
          <ac:chgData name="用 共" userId="674416862f0b68f3" providerId="LiveId" clId="{E2DDEEAE-6B50-45F9-8B4A-198B56BA5C69}" dt="2022-11-03T14:52:47.961" v="684"/>
          <ac:spMkLst>
            <pc:docMk/>
            <pc:sldMk cId="3906784330" sldId="359"/>
            <ac:spMk id="24" creationId="{26B9C7F2-411A-1A27-176F-AD56CEDA7DD5}"/>
          </ac:spMkLst>
        </pc:sp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5" creationId="{A0B83581-5615-61E8-3D28-5CA1F06C589B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6" creationId="{6DAB069F-1369-3B19-A888-BD2A9E8E35F8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7" creationId="{266075E8-D6F6-3295-BBD0-C97EC04E49AC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8" creationId="{436443B1-68AB-9E3D-1D6F-9C3D5B9641CC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9" creationId="{D9C3875F-623A-9863-8CE7-81266AA9E99F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20" creationId="{3B5FF922-A799-778C-1A84-9D1CE0A01ED7}"/>
          </ac:cxnSpMkLst>
        </pc:cxnChg>
      </pc:sldChg>
      <pc:sldChg chg="addSp delSp modSp mod ord modTransition modAnim">
        <pc:chgData name="用 共" userId="674416862f0b68f3" providerId="LiveId" clId="{E2DDEEAE-6B50-45F9-8B4A-198B56BA5C69}" dt="2022-11-03T15:48:42.988" v="1149"/>
        <pc:sldMkLst>
          <pc:docMk/>
          <pc:sldMk cId="3715158938" sldId="360"/>
        </pc:sldMkLst>
        <pc:spChg chg="mod">
          <ac:chgData name="用 共" userId="674416862f0b68f3" providerId="LiveId" clId="{E2DDEEAE-6B50-45F9-8B4A-198B56BA5C69}" dt="2022-11-03T14:44:34.307" v="517" actId="20577"/>
          <ac:spMkLst>
            <pc:docMk/>
            <pc:sldMk cId="3715158938" sldId="360"/>
            <ac:spMk id="2" creationId="{7CABDABE-72FF-D298-A336-6701400B2F20}"/>
          </ac:spMkLst>
        </pc:spChg>
        <pc:spChg chg="add del">
          <ac:chgData name="用 共" userId="674416862f0b68f3" providerId="LiveId" clId="{E2DDEEAE-6B50-45F9-8B4A-198B56BA5C69}" dt="2022-11-03T14:44:24.447" v="512" actId="478"/>
          <ac:spMkLst>
            <pc:docMk/>
            <pc:sldMk cId="3715158938" sldId="360"/>
            <ac:spMk id="3" creationId="{3F201C6E-B65F-A6E6-5D5C-C5EAB806CA9A}"/>
          </ac:spMkLst>
        </pc:spChg>
        <pc:spChg chg="del">
          <ac:chgData name="用 共" userId="674416862f0b68f3" providerId="LiveId" clId="{E2DDEEAE-6B50-45F9-8B4A-198B56BA5C69}" dt="2022-11-03T14:49:03.717" v="652" actId="478"/>
          <ac:spMkLst>
            <pc:docMk/>
            <pc:sldMk cId="3715158938" sldId="360"/>
            <ac:spMk id="4" creationId="{C1DFDC69-BC37-FBA6-92E3-A8F8F6D9872F}"/>
          </ac:spMkLst>
        </pc:spChg>
        <pc:spChg chg="add del mod">
          <ac:chgData name="用 共" userId="674416862f0b68f3" providerId="LiveId" clId="{E2DDEEAE-6B50-45F9-8B4A-198B56BA5C69}" dt="2022-11-03T14:53:09.073" v="690" actId="478"/>
          <ac:spMkLst>
            <pc:docMk/>
            <pc:sldMk cId="3715158938" sldId="360"/>
            <ac:spMk id="5" creationId="{B85F2456-E51B-097C-BFD4-55CC97DE8AE2}"/>
          </ac:spMkLst>
        </pc:spChg>
        <pc:spChg chg="del mod">
          <ac:chgData name="用 共" userId="674416862f0b68f3" providerId="LiveId" clId="{E2DDEEAE-6B50-45F9-8B4A-198B56BA5C69}" dt="2022-11-03T14:53:06.962" v="689" actId="478"/>
          <ac:spMkLst>
            <pc:docMk/>
            <pc:sldMk cId="3715158938" sldId="360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49:11.040" v="654" actId="1076"/>
          <ac:spMkLst>
            <pc:docMk/>
            <pc:sldMk cId="3715158938" sldId="360"/>
            <ac:spMk id="7" creationId="{8AD48B1B-B44A-C07D-DA71-B29C32CA1250}"/>
          </ac:spMkLst>
        </pc:spChg>
        <pc:spChg chg="add del mod">
          <ac:chgData name="用 共" userId="674416862f0b68f3" providerId="LiveId" clId="{E2DDEEAE-6B50-45F9-8B4A-198B56BA5C69}" dt="2022-11-03T14:42:01.989" v="489"/>
          <ac:spMkLst>
            <pc:docMk/>
            <pc:sldMk cId="3715158938" sldId="360"/>
            <ac:spMk id="8" creationId="{28E03827-0E49-1E7A-182D-C71312B896A0}"/>
          </ac:spMkLst>
        </pc:spChg>
        <pc:spChg chg="mod">
          <ac:chgData name="用 共" userId="674416862f0b68f3" providerId="LiveId" clId="{E2DDEEAE-6B50-45F9-8B4A-198B56BA5C69}" dt="2022-11-03T14:44:06.871" v="504" actId="20577"/>
          <ac:spMkLst>
            <pc:docMk/>
            <pc:sldMk cId="3715158938" sldId="360"/>
            <ac:spMk id="9" creationId="{C6401F2D-3CB5-3E47-36F8-661D4672A0FE}"/>
          </ac:spMkLst>
        </pc:spChg>
        <pc:spChg chg="add del mod ord">
          <ac:chgData name="用 共" userId="674416862f0b68f3" providerId="LiveId" clId="{E2DDEEAE-6B50-45F9-8B4A-198B56BA5C69}" dt="2022-11-03T14:42:00.314" v="482"/>
          <ac:spMkLst>
            <pc:docMk/>
            <pc:sldMk cId="3715158938" sldId="360"/>
            <ac:spMk id="10" creationId="{1075BDF2-A7C7-7AC8-30D0-01E652CDE902}"/>
          </ac:spMkLst>
        </pc:spChg>
        <pc:spChg chg="add mod ord">
          <ac:chgData name="用 共" userId="674416862f0b68f3" providerId="LiveId" clId="{E2DDEEAE-6B50-45F9-8B4A-198B56BA5C69}" dt="2022-11-03T14:44:26.146" v="514" actId="167"/>
          <ac:spMkLst>
            <pc:docMk/>
            <pc:sldMk cId="3715158938" sldId="360"/>
            <ac:spMk id="11" creationId="{CD983B04-CAB0-9ED1-6D7A-585D39C1D92F}"/>
          </ac:spMkLst>
        </pc:spChg>
        <pc:spChg chg="add mod">
          <ac:chgData name="用 共" userId="674416862f0b68f3" providerId="LiveId" clId="{E2DDEEAE-6B50-45F9-8B4A-198B56BA5C69}" dt="2022-11-03T14:53:50.752" v="695" actId="20577"/>
          <ac:spMkLst>
            <pc:docMk/>
            <pc:sldMk cId="3715158938" sldId="360"/>
            <ac:spMk id="12" creationId="{7211608F-8EE7-45D4-7BE7-E973313F3334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3" creationId="{16A7D642-BC72-82DD-68CE-A03924D184A0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4" creationId="{7D6C4088-3E0B-0685-95B1-F54313889E32}"/>
          </ac:spMkLst>
        </pc:spChg>
        <pc:spChg chg="add mod">
          <ac:chgData name="用 共" userId="674416862f0b68f3" providerId="LiveId" clId="{E2DDEEAE-6B50-45F9-8B4A-198B56BA5C69}" dt="2022-11-03T14:52:18.143" v="677" actId="207"/>
          <ac:spMkLst>
            <pc:docMk/>
            <pc:sldMk cId="3715158938" sldId="360"/>
            <ac:spMk id="15" creationId="{13837702-DBBB-E02E-F2D9-0A6C8A836375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6" creationId="{2197BA26-12C1-861C-5EE5-C211848AA0B0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23" creationId="{8A26ABFE-4B6A-5214-D7BF-1EFA75874E64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24" creationId="{0591C0E1-E8B1-F4C9-44F1-929EDD433243}"/>
          </ac:spMkLst>
        </pc:spChg>
        <pc:spChg chg="add mod">
          <ac:chgData name="用 共" userId="674416862f0b68f3" providerId="LiveId" clId="{E2DDEEAE-6B50-45F9-8B4A-198B56BA5C69}" dt="2022-11-03T14:53:09.361" v="691"/>
          <ac:spMkLst>
            <pc:docMk/>
            <pc:sldMk cId="3715158938" sldId="360"/>
            <ac:spMk id="25" creationId="{633FC273-D71A-D02E-D21B-97E2F019B5A8}"/>
          </ac:spMkLst>
        </pc:spChg>
        <pc:spChg chg="add mod">
          <ac:chgData name="用 共" userId="674416862f0b68f3" providerId="LiveId" clId="{E2DDEEAE-6B50-45F9-8B4A-198B56BA5C69}" dt="2022-11-03T14:53:09.361" v="691"/>
          <ac:spMkLst>
            <pc:docMk/>
            <pc:sldMk cId="3715158938" sldId="360"/>
            <ac:spMk id="26" creationId="{4CD5D40A-29E9-8231-01F8-1959F070B131}"/>
          </ac:spMkLst>
        </pc:sp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7" creationId="{B491F537-D76D-4F05-48B4-406FD890F99B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8" creationId="{BCB2443F-37F4-B1D0-3852-9925D81427E6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9" creationId="{CB1775AC-A9DF-57A7-291A-E5827B9E7624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0" creationId="{8E2EC48F-8470-6462-8285-F5487FD361AA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1" creationId="{0CA5C852-90CF-71CB-D0F2-184A4AC08AE6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2" creationId="{0AD44EB8-6E47-2680-0E23-50ABDCCA3205}"/>
          </ac:cxnSpMkLst>
        </pc:cxnChg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93627072" sldId="36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19098636" sldId="36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17842842" sldId="36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563042185" sldId="36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081257313" sldId="36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809434379" sldId="36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270173384" sldId="36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82055793" sldId="36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51687085" sldId="36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824080301" sldId="370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201988018" sldId="37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207429075" sldId="37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676956528" sldId="37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668974068" sldId="37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141744029" sldId="37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32928685" sldId="37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69500793" sldId="37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126688808" sldId="37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464850738" sldId="37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072779876" sldId="380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294520450" sldId="38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576219155" sldId="38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003841099" sldId="38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180278556" sldId="38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067958104" sldId="38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149742574" sldId="38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3439983" sldId="38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766074883" sldId="38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14122495" sldId="38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085333736" sldId="390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1854928363" sldId="391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1542173634" sldId="392"/>
        </pc:sldMkLst>
      </pc:sldChg>
      <pc:sldChg chg="del ord modTransition">
        <pc:chgData name="用 共" userId="674416862f0b68f3" providerId="LiveId" clId="{E2DDEEAE-6B50-45F9-8B4A-198B56BA5C69}" dt="2022-11-03T15:49:11.755" v="1150" actId="47"/>
        <pc:sldMkLst>
          <pc:docMk/>
          <pc:sldMk cId="1555126554" sldId="393"/>
        </pc:sldMkLst>
      </pc:sldChg>
      <pc:sldChg chg="del">
        <pc:chgData name="用 共" userId="674416862f0b68f3" providerId="LiveId" clId="{E2DDEEAE-6B50-45F9-8B4A-198B56BA5C69}" dt="2022-11-03T15:07:09.179" v="826" actId="47"/>
        <pc:sldMkLst>
          <pc:docMk/>
          <pc:sldMk cId="3966408191" sldId="394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586756289" sldId="395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909167333" sldId="397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3321879795" sldId="398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4216368754" sldId="400"/>
        </pc:sldMkLst>
        <pc:spChg chg="mod">
          <ac:chgData name="用 共" userId="674416862f0b68f3" providerId="LiveId" clId="{E2DDEEAE-6B50-45F9-8B4A-198B56BA5C69}" dt="2022-11-03T15:08:45.499" v="851" actId="20577"/>
          <ac:spMkLst>
            <pc:docMk/>
            <pc:sldMk cId="4216368754" sldId="400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10:41.254" v="874" actId="13926"/>
          <ac:spMkLst>
            <pc:docMk/>
            <pc:sldMk cId="4216368754" sldId="400"/>
            <ac:spMk id="3" creationId="{A850DB3D-FAE3-D13A-0C21-26A39B926733}"/>
          </ac:spMkLst>
        </pc:spChg>
        <pc:spChg chg="del">
          <ac:chgData name="用 共" userId="674416862f0b68f3" providerId="LiveId" clId="{E2DDEEAE-6B50-45F9-8B4A-198B56BA5C69}" dt="2022-11-03T15:08:40.457" v="848" actId="478"/>
          <ac:spMkLst>
            <pc:docMk/>
            <pc:sldMk cId="4216368754" sldId="400"/>
            <ac:spMk id="4" creationId="{1FECF3ED-E370-731A-8EE5-39866166C090}"/>
          </ac:spMkLst>
        </pc:spChg>
        <pc:spChg chg="mod">
          <ac:chgData name="用 共" userId="674416862f0b68f3" providerId="LiveId" clId="{E2DDEEAE-6B50-45F9-8B4A-198B56BA5C69}" dt="2022-11-03T15:10:49.127" v="884" actId="20577"/>
          <ac:spMkLst>
            <pc:docMk/>
            <pc:sldMk cId="4216368754" sldId="400"/>
            <ac:spMk id="5" creationId="{248D2752-1C50-C50C-B0CF-077AA8B257E9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6" creationId="{BF2BC948-7325-040C-B08C-02E4F4B7ECD4}"/>
          </ac:spMkLst>
        </pc:spChg>
        <pc:spChg chg="add mod">
          <ac:chgData name="用 共" userId="674416862f0b68f3" providerId="LiveId" clId="{E2DDEEAE-6B50-45F9-8B4A-198B56BA5C69}" dt="2022-11-03T15:10:44.824" v="875" actId="207"/>
          <ac:spMkLst>
            <pc:docMk/>
            <pc:sldMk cId="4216368754" sldId="400"/>
            <ac:spMk id="7" creationId="{60AA6C81-8761-925F-15EB-CC2F244B1E3F}"/>
          </ac:spMkLst>
        </pc:spChg>
        <pc:spChg chg="del">
          <ac:chgData name="用 共" userId="674416862f0b68f3" providerId="LiveId" clId="{E2DDEEAE-6B50-45F9-8B4A-198B56BA5C69}" dt="2022-11-03T15:10:38.643" v="873" actId="478"/>
          <ac:spMkLst>
            <pc:docMk/>
            <pc:sldMk cId="4216368754" sldId="400"/>
            <ac:spMk id="11" creationId="{2DFA7A37-C878-49FD-B4D8-7FBCFB48DA49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3" creationId="{64495D45-9822-DD95-A349-AAB17A52DE02}"/>
          </ac:spMkLst>
        </pc:spChg>
        <pc:spChg chg="add mod">
          <ac:chgData name="用 共" userId="674416862f0b68f3" providerId="LiveId" clId="{E2DDEEAE-6B50-45F9-8B4A-198B56BA5C69}" dt="2022-11-03T15:09:00.084" v="854" actId="1076"/>
          <ac:spMkLst>
            <pc:docMk/>
            <pc:sldMk cId="4216368754" sldId="400"/>
            <ac:spMk id="14" creationId="{DF57B2AB-127B-A360-C57D-9CFCE6593285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5" creationId="{CAA484D1-C0DC-B22D-2DC0-FB12A7EC401A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6" creationId="{B4501CD1-C678-EB08-EC73-857EBF92CF00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7" creationId="{650A33C2-0ED8-EAAF-1897-437F390989A0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8" creationId="{A348A149-0E07-1613-7E61-4293A8547C68}"/>
          </ac:spMkLst>
        </pc:spChg>
        <pc:spChg chg="add mod ord">
          <ac:chgData name="用 共" userId="674416862f0b68f3" providerId="LiveId" clId="{E2DDEEAE-6B50-45F9-8B4A-198B56BA5C69}" dt="2022-11-03T15:08:42.618" v="850" actId="167"/>
          <ac:spMkLst>
            <pc:docMk/>
            <pc:sldMk cId="4216368754" sldId="400"/>
            <ac:spMk id="23" creationId="{B5A65CB6-76D5-FFE6-75FF-340E459BCF0D}"/>
          </ac:spMkLst>
        </pc:sp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8" creationId="{192E111D-9CD3-E815-DF18-A5236FF3C21E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9" creationId="{08F802B5-2812-A690-D0B4-1991FE57D135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0" creationId="{265008C3-164B-EA43-71BD-F66D0C686818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2" creationId="{9C3128B8-E49D-8183-D0B5-8C15DBDEE01A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9" creationId="{1B3C7725-D8AF-F444-15C4-57C7BD3F87DF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0" creationId="{A1E82D60-3F68-27F0-727E-68F6E63F7212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1" creationId="{EE33D704-60D4-E61D-C012-291870D02CD7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2" creationId="{45E7C2D5-2694-1F70-EDDF-79DC25FAF49A}"/>
          </ac:cxnSpMkLst>
        </pc:cxnChg>
      </pc:sldChg>
      <pc:sldChg chg="modSp mod ord modTransition">
        <pc:chgData name="用 共" userId="674416862f0b68f3" providerId="LiveId" clId="{E2DDEEAE-6B50-45F9-8B4A-198B56BA5C69}" dt="2022-11-03T15:48:42.988" v="1149"/>
        <pc:sldMkLst>
          <pc:docMk/>
          <pc:sldMk cId="3188728897" sldId="401"/>
        </pc:sldMkLst>
        <pc:spChg chg="mod">
          <ac:chgData name="用 共" userId="674416862f0b68f3" providerId="LiveId" clId="{E2DDEEAE-6B50-45F9-8B4A-198B56BA5C69}" dt="2022-11-03T15:07:31.047" v="829" actId="20577"/>
          <ac:spMkLst>
            <pc:docMk/>
            <pc:sldMk cId="3188728897" sldId="401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09:32.098" v="857" actId="20577"/>
          <ac:spMkLst>
            <pc:docMk/>
            <pc:sldMk cId="3188728897" sldId="401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08:35.734" v="847" actId="20577"/>
          <ac:spMkLst>
            <pc:docMk/>
            <pc:sldMk cId="3188728897" sldId="401"/>
            <ac:spMk id="4" creationId="{1FECF3ED-E370-731A-8EE5-39866166C090}"/>
          </ac:spMkLst>
        </pc:spChg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315903270" sldId="40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987331057" sldId="40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559367278" sldId="40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108276899" sldId="40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719251017" sldId="40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789186082" sldId="40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317712592" sldId="40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173839683" sldId="40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227370190" sldId="41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411941950" sldId="41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933077990" sldId="41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42878724" sldId="41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34497688" sldId="41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528666542" sldId="41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067697351" sldId="41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338304679" sldId="41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694026581" sldId="41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43586197" sldId="41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813055243" sldId="42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859618007" sldId="42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540600029" sldId="42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774677742" sldId="42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435853940" sldId="42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637396050" sldId="42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280470042" sldId="42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144839022" sldId="42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978312037" sldId="42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457697380" sldId="42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586045163" sldId="43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804449173" sldId="43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37526924" sldId="43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783412946" sldId="43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019671369" sldId="43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94551501" sldId="436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1218997810" sldId="437"/>
        </pc:sldMkLst>
        <pc:spChg chg="mod">
          <ac:chgData name="用 共" userId="674416862f0b68f3" providerId="LiveId" clId="{E2DDEEAE-6B50-45F9-8B4A-198B56BA5C69}" dt="2022-11-03T15:10:09.937" v="869" actId="20577"/>
          <ac:spMkLst>
            <pc:docMk/>
            <pc:sldMk cId="1218997810" sldId="437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10:14.339" v="870" actId="20577"/>
          <ac:spMkLst>
            <pc:docMk/>
            <pc:sldMk cId="1218997810" sldId="437"/>
            <ac:spMk id="3" creationId="{A850DB3D-FAE3-D13A-0C21-26A39B926733}"/>
          </ac:spMkLst>
        </pc:spChg>
        <pc:spChg chg="del">
          <ac:chgData name="用 共" userId="674416862f0b68f3" providerId="LiveId" clId="{E2DDEEAE-6B50-45F9-8B4A-198B56BA5C69}" dt="2022-11-03T15:10:04.133" v="862" actId="478"/>
          <ac:spMkLst>
            <pc:docMk/>
            <pc:sldMk cId="1218997810" sldId="437"/>
            <ac:spMk id="4" creationId="{1FECF3ED-E370-731A-8EE5-39866166C090}"/>
          </ac:spMkLst>
        </pc:spChg>
        <pc:spChg chg="del">
          <ac:chgData name="用 共" userId="674416862f0b68f3" providerId="LiveId" clId="{E2DDEEAE-6B50-45F9-8B4A-198B56BA5C69}" dt="2022-11-03T15:09:54.450" v="859" actId="478"/>
          <ac:spMkLst>
            <pc:docMk/>
            <pc:sldMk cId="1218997810" sldId="437"/>
            <ac:spMk id="5" creationId="{248D2752-1C50-C50C-B0CF-077AA8B257E9}"/>
          </ac:spMkLst>
        </pc:spChg>
        <pc:spChg chg="add mod">
          <ac:chgData name="用 共" userId="674416862f0b68f3" providerId="LiveId" clId="{E2DDEEAE-6B50-45F9-8B4A-198B56BA5C69}" dt="2022-11-03T15:11:25.316" v="907" actId="20577"/>
          <ac:spMkLst>
            <pc:docMk/>
            <pc:sldMk cId="1218997810" sldId="437"/>
            <ac:spMk id="6" creationId="{ACC44A08-636B-5653-2B62-AD11453DBBCD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7" creationId="{3EC8AFE1-C319-B301-3711-DBF056C8E0E8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8" creationId="{87234FAB-6854-A528-7345-E63620371C2F}"/>
          </ac:spMkLst>
        </pc:spChg>
        <pc:spChg chg="mod">
          <ac:chgData name="用 共" userId="674416862f0b68f3" providerId="LiveId" clId="{E2DDEEAE-6B50-45F9-8B4A-198B56BA5C69}" dt="2022-11-03T15:14:35.792" v="909" actId="1076"/>
          <ac:spMkLst>
            <pc:docMk/>
            <pc:sldMk cId="1218997810" sldId="437"/>
            <ac:spMk id="9" creationId="{CC6A13E8-BE6D-2ED7-A477-D27354B0E837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5" creationId="{CCDCEBC8-6EE7-CCDA-07FF-BB8CFC5F9406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6" creationId="{9AC1E3B8-85CC-192E-DA5A-B60E88B1C41D}"/>
          </ac:spMkLst>
        </pc:spChg>
        <pc:spChg chg="add mod">
          <ac:chgData name="用 共" userId="674416862f0b68f3" providerId="LiveId" clId="{E2DDEEAE-6B50-45F9-8B4A-198B56BA5C69}" dt="2022-11-03T15:11:18.724" v="905" actId="207"/>
          <ac:spMkLst>
            <pc:docMk/>
            <pc:sldMk cId="1218997810" sldId="437"/>
            <ac:spMk id="17" creationId="{6FF1FDDD-42DD-BDD7-D982-80A0DAB1292B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8" creationId="{E0BE92B6-8396-1B7C-653D-A371DDB6E24D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9" creationId="{C86E79BD-3B03-293B-47C2-5E8D1BBCF41F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20" creationId="{0ADADA14-03D5-9E11-43F7-8DFC54ECDAA8}"/>
          </ac:spMkLst>
        </pc:spChg>
        <pc:spChg chg="add mod ord">
          <ac:chgData name="用 共" userId="674416862f0b68f3" providerId="LiveId" clId="{E2DDEEAE-6B50-45F9-8B4A-198B56BA5C69}" dt="2022-11-03T15:10:06.792" v="864" actId="167"/>
          <ac:spMkLst>
            <pc:docMk/>
            <pc:sldMk cId="1218997810" sldId="437"/>
            <ac:spMk id="25" creationId="{277FD586-176D-9E27-9801-DF98752414F9}"/>
          </ac:spMkLst>
        </pc:sp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0" creationId="{609AE1DD-4D4A-D307-42D8-0D1013CA723C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2" creationId="{85CA6B98-4760-C26E-7319-152B3B79C84B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3" creationId="{E3F1ACEE-2A97-2D5E-98EB-7C0289851BEE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4" creationId="{17CE4289-9E87-E716-FCC7-823468BCC828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1" creationId="{D182FC44-2670-B648-A0E5-777A3217B7FF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2" creationId="{821413DC-A0FF-F1DD-D0EA-440DC5214929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3" creationId="{FB2954E0-7940-CF02-3A39-C17ACB4F853E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4" creationId="{51DE7BFA-95B5-FB43-99BE-96A147EF91D0}"/>
          </ac:cxnSpMkLst>
        </pc:cxnChg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514011406" sldId="438"/>
        </pc:sldMkLst>
      </pc:sldChg>
      <pc:sldChg chg="del">
        <pc:chgData name="用 共" userId="674416862f0b68f3" providerId="LiveId" clId="{E2DDEEAE-6B50-45F9-8B4A-198B56BA5C69}" dt="2022-11-03T15:42:08.621" v="1118" actId="47"/>
        <pc:sldMkLst>
          <pc:docMk/>
          <pc:sldMk cId="1991877340" sldId="439"/>
        </pc:sldMkLst>
      </pc:sldChg>
      <pc:sldChg chg="del">
        <pc:chgData name="用 共" userId="674416862f0b68f3" providerId="LiveId" clId="{E2DDEEAE-6B50-45F9-8B4A-198B56BA5C69}" dt="2022-11-03T15:42:09.803" v="1119" actId="47"/>
        <pc:sldMkLst>
          <pc:docMk/>
          <pc:sldMk cId="1516172889" sldId="440"/>
        </pc:sldMkLst>
      </pc:sldChg>
      <pc:sldChg chg="del">
        <pc:chgData name="用 共" userId="674416862f0b68f3" providerId="LiveId" clId="{E2DDEEAE-6B50-45F9-8B4A-198B56BA5C69}" dt="2022-11-03T15:42:10.131" v="1120" actId="47"/>
        <pc:sldMkLst>
          <pc:docMk/>
          <pc:sldMk cId="587306510" sldId="441"/>
        </pc:sldMkLst>
      </pc:sldChg>
      <pc:sldChg chg="del">
        <pc:chgData name="用 共" userId="674416862f0b68f3" providerId="LiveId" clId="{E2DDEEAE-6B50-45F9-8B4A-198B56BA5C69}" dt="2022-11-03T15:42:11.535" v="1121" actId="47"/>
        <pc:sldMkLst>
          <pc:docMk/>
          <pc:sldMk cId="3901702585" sldId="442"/>
        </pc:sldMkLst>
      </pc:sldChg>
      <pc:sldChg chg="del">
        <pc:chgData name="用 共" userId="674416862f0b68f3" providerId="LiveId" clId="{E2DDEEAE-6B50-45F9-8B4A-198B56BA5C69}" dt="2022-11-03T15:42:12.067" v="1122" actId="47"/>
        <pc:sldMkLst>
          <pc:docMk/>
          <pc:sldMk cId="1861893746" sldId="443"/>
        </pc:sldMkLst>
      </pc:sldChg>
      <pc:sldChg chg="del">
        <pc:chgData name="用 共" userId="674416862f0b68f3" providerId="LiveId" clId="{E2DDEEAE-6B50-45F9-8B4A-198B56BA5C69}" dt="2022-11-03T15:42:12.631" v="1123" actId="47"/>
        <pc:sldMkLst>
          <pc:docMk/>
          <pc:sldMk cId="2542740468" sldId="444"/>
        </pc:sldMkLst>
      </pc:sldChg>
      <pc:sldChg chg="del">
        <pc:chgData name="用 共" userId="674416862f0b68f3" providerId="LiveId" clId="{E2DDEEAE-6B50-45F9-8B4A-198B56BA5C69}" dt="2022-11-03T15:42:13.161" v="1124" actId="47"/>
        <pc:sldMkLst>
          <pc:docMk/>
          <pc:sldMk cId="1234788605" sldId="445"/>
        </pc:sldMkLst>
      </pc:sldChg>
      <pc:sldChg chg="del">
        <pc:chgData name="用 共" userId="674416862f0b68f3" providerId="LiveId" clId="{E2DDEEAE-6B50-45F9-8B4A-198B56BA5C69}" dt="2022-11-03T15:42:13.876" v="1125" actId="47"/>
        <pc:sldMkLst>
          <pc:docMk/>
          <pc:sldMk cId="3413659645" sldId="446"/>
        </pc:sldMkLst>
      </pc:sldChg>
      <pc:sldChg chg="del">
        <pc:chgData name="用 共" userId="674416862f0b68f3" providerId="LiveId" clId="{E2DDEEAE-6B50-45F9-8B4A-198B56BA5C69}" dt="2022-11-03T15:42:14.335" v="1126" actId="47"/>
        <pc:sldMkLst>
          <pc:docMk/>
          <pc:sldMk cId="4111076727" sldId="44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863920522" sldId="448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818450413" sldId="44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651060007" sldId="45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1741735" sldId="45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445947685" sldId="45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96089783" sldId="453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4277189408" sldId="454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481838944" sldId="455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746151840" sldId="456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987535333" sldId="45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724692276" sldId="458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797274480" sldId="45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664798591" sldId="46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534389144" sldId="46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694688833" sldId="46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410061061" sldId="463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236265714" sldId="464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039511618" sldId="465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141169439" sldId="466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490984081" sldId="46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683400535" sldId="46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39437735" sldId="47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63584004" sldId="47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32451163" sldId="47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276137386" sldId="473"/>
        </pc:sldMkLst>
      </pc:sldChg>
      <pc:sldChg chg="addSp delSp modSp add mod ord modTransition modAnim">
        <pc:chgData name="用 共" userId="674416862f0b68f3" providerId="LiveId" clId="{E2DDEEAE-6B50-45F9-8B4A-198B56BA5C69}" dt="2022-11-03T15:48:42.988" v="1149"/>
        <pc:sldMkLst>
          <pc:docMk/>
          <pc:sldMk cId="2913637012" sldId="474"/>
        </pc:sldMkLst>
        <pc:spChg chg="add mod">
          <ac:chgData name="用 共" userId="674416862f0b68f3" providerId="LiveId" clId="{E2DDEEAE-6B50-45F9-8B4A-198B56BA5C69}" dt="2022-11-03T14:54:04.969" v="698" actId="20577"/>
          <ac:spMkLst>
            <pc:docMk/>
            <pc:sldMk cId="2913637012" sldId="474"/>
            <ac:spMk id="3" creationId="{A6771717-6394-099B-FBD2-8CAF72F86321}"/>
          </ac:spMkLst>
        </pc:spChg>
        <pc:spChg chg="del">
          <ac:chgData name="用 共" userId="674416862f0b68f3" providerId="LiveId" clId="{E2DDEEAE-6B50-45F9-8B4A-198B56BA5C69}" dt="2022-11-03T14:49:14.129" v="655" actId="478"/>
          <ac:spMkLst>
            <pc:docMk/>
            <pc:sldMk cId="2913637012" sldId="474"/>
            <ac:spMk id="4" creationId="{C1DFDC69-BC37-FBA6-92E3-A8F8F6D9872F}"/>
          </ac:spMkLst>
        </pc:spChg>
        <pc:spChg chg="del">
          <ac:chgData name="用 共" userId="674416862f0b68f3" providerId="LiveId" clId="{E2DDEEAE-6B50-45F9-8B4A-198B56BA5C69}" dt="2022-11-03T14:53:36.005" v="692" actId="478"/>
          <ac:spMkLst>
            <pc:docMk/>
            <pc:sldMk cId="2913637012" sldId="474"/>
            <ac:spMk id="5" creationId="{B85F2456-E51B-097C-BFD4-55CC97DE8AE2}"/>
          </ac:spMkLst>
        </pc:spChg>
        <pc:spChg chg="del mod">
          <ac:chgData name="用 共" userId="674416862f0b68f3" providerId="LiveId" clId="{E2DDEEAE-6B50-45F9-8B4A-198B56BA5C69}" dt="2022-11-03T14:53:36.005" v="692" actId="478"/>
          <ac:spMkLst>
            <pc:docMk/>
            <pc:sldMk cId="2913637012" sldId="474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4:16.721" v="714" actId="14100"/>
          <ac:spMkLst>
            <pc:docMk/>
            <pc:sldMk cId="2913637012" sldId="474"/>
            <ac:spMk id="7" creationId="{8AD48B1B-B44A-C07D-DA71-B29C32CA1250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8" creationId="{0A00971E-2925-C590-7F12-E30C806B2659}"/>
          </ac:spMkLst>
        </pc:spChg>
        <pc:spChg chg="mod">
          <ac:chgData name="用 共" userId="674416862f0b68f3" providerId="LiveId" clId="{E2DDEEAE-6B50-45F9-8B4A-198B56BA5C69}" dt="2022-11-03T14:45:30.946" v="520" actId="13926"/>
          <ac:spMkLst>
            <pc:docMk/>
            <pc:sldMk cId="2913637012" sldId="474"/>
            <ac:spMk id="9" creationId="{C6401F2D-3CB5-3E47-36F8-661D4672A0FE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10" creationId="{0E22FD35-8851-1AA5-B337-83D894F0C04A}"/>
          </ac:spMkLst>
        </pc:spChg>
        <pc:spChg chg="add mod">
          <ac:chgData name="用 共" userId="674416862f0b68f3" providerId="LiveId" clId="{E2DDEEAE-6B50-45F9-8B4A-198B56BA5C69}" dt="2022-11-03T14:52:23.023" v="678" actId="207"/>
          <ac:spMkLst>
            <pc:docMk/>
            <pc:sldMk cId="2913637012" sldId="474"/>
            <ac:spMk id="12" creationId="{33E79EEC-5F08-E418-8E57-9D2EB62D6D4E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13" creationId="{9EC792C4-FE76-5DE5-B827-BB56DB7B2607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20" creationId="{01931229-C34B-9FDF-B199-7912616BE41B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21" creationId="{DB1A4891-B762-C349-7D42-011A468C2346}"/>
          </ac:spMkLst>
        </pc:spChg>
        <pc:spChg chg="add mod">
          <ac:chgData name="用 共" userId="674416862f0b68f3" providerId="LiveId" clId="{E2DDEEAE-6B50-45F9-8B4A-198B56BA5C69}" dt="2022-11-03T14:53:36.427" v="693"/>
          <ac:spMkLst>
            <pc:docMk/>
            <pc:sldMk cId="2913637012" sldId="474"/>
            <ac:spMk id="22" creationId="{DD54113C-F95E-7F86-64EF-1E9823DA7ECF}"/>
          </ac:spMkLst>
        </pc:spChg>
        <pc:spChg chg="add mod">
          <ac:chgData name="用 共" userId="674416862f0b68f3" providerId="LiveId" clId="{E2DDEEAE-6B50-45F9-8B4A-198B56BA5C69}" dt="2022-11-03T14:54:02.798" v="696" actId="20577"/>
          <ac:spMkLst>
            <pc:docMk/>
            <pc:sldMk cId="2913637012" sldId="474"/>
            <ac:spMk id="23" creationId="{ECC8133A-6B71-56EF-5118-6D62D2313271}"/>
          </ac:spMkLst>
        </pc:sp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4" creationId="{B84B3A1A-94C1-D076-451C-3D525E4D011E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5" creationId="{63F683C9-9D60-7EE6-201D-A19578788FB1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6" creationId="{7197CD85-E42A-B947-1C77-D2456AD9B583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7" creationId="{E7E7E2E1-9C10-3157-18D1-1BA34DF728C7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8" creationId="{F7E3B73C-B4EB-7692-8FE5-54D4A8F89490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9" creationId="{EF442101-E15B-A042-5771-7055E19E3D7B}"/>
          </ac:cxnSpMkLst>
        </pc:cxn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501453065" sldId="475"/>
        </pc:sldMkLst>
        <pc:spChg chg="mod">
          <ac:chgData name="用 共" userId="674416862f0b68f3" providerId="LiveId" clId="{E2DDEEAE-6B50-45F9-8B4A-198B56BA5C69}" dt="2022-11-03T14:52:37.271" v="679" actId="1076"/>
          <ac:spMkLst>
            <pc:docMk/>
            <pc:sldMk cId="3501453065" sldId="475"/>
            <ac:spMk id="5" creationId="{B85F2456-E51B-097C-BFD4-55CC97DE8AE2}"/>
          </ac:spMkLst>
        </pc:spChg>
        <pc:spChg chg="mod">
          <ac:chgData name="用 共" userId="674416862f0b68f3" providerId="LiveId" clId="{E2DDEEAE-6B50-45F9-8B4A-198B56BA5C69}" dt="2022-11-03T14:52:37.271" v="679" actId="1076"/>
          <ac:spMkLst>
            <pc:docMk/>
            <pc:sldMk cId="3501453065" sldId="475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1:44.282" v="672" actId="13926"/>
          <ac:spMkLst>
            <pc:docMk/>
            <pc:sldMk cId="3501453065" sldId="475"/>
            <ac:spMk id="21" creationId="{52E6F801-05E3-DE3B-521B-64445C5DF27D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513329617" sldId="476"/>
        </pc:sldMkLst>
        <pc:spChg chg="mod">
          <ac:chgData name="用 共" userId="674416862f0b68f3" providerId="LiveId" clId="{E2DDEEAE-6B50-45F9-8B4A-198B56BA5C69}" dt="2022-11-03T14:54:32.149" v="717" actId="20577"/>
          <ac:spMkLst>
            <pc:docMk/>
            <pc:sldMk cId="3513329617" sldId="476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4:54:34.595" v="718" actId="20577"/>
          <ac:spMkLst>
            <pc:docMk/>
            <pc:sldMk cId="3513329617" sldId="476"/>
            <ac:spMk id="24" creationId="{26B9C7F2-411A-1A27-176F-AD56CEDA7DD5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904126897" sldId="477"/>
        </pc:sldMkLst>
        <pc:spChg chg="mod">
          <ac:chgData name="用 共" userId="674416862f0b68f3" providerId="LiveId" clId="{E2DDEEAE-6B50-45F9-8B4A-198B56BA5C69}" dt="2022-11-03T14:54:38.177" v="719" actId="20577"/>
          <ac:spMkLst>
            <pc:docMk/>
            <pc:sldMk cId="3904126897" sldId="477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4:39.881" v="721" actId="20577"/>
          <ac:spMkLst>
            <pc:docMk/>
            <pc:sldMk cId="3904126897" sldId="477"/>
            <ac:spMk id="10" creationId="{65B6D669-0785-4D05-55AE-735E5C65B17B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4274406392" sldId="478"/>
        </pc:sldMkLst>
        <pc:spChg chg="mod">
          <ac:chgData name="用 共" userId="674416862f0b68f3" providerId="LiveId" clId="{E2DDEEAE-6B50-45F9-8B4A-198B56BA5C69}" dt="2022-11-03T14:54:47.503" v="724" actId="20577"/>
          <ac:spMkLst>
            <pc:docMk/>
            <pc:sldMk cId="4274406392" sldId="478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4:54:46.140" v="722" actId="20577"/>
          <ac:spMkLst>
            <pc:docMk/>
            <pc:sldMk cId="4274406392" sldId="478"/>
            <ac:spMk id="26" creationId="{4CD5D40A-29E9-8231-01F8-1959F070B131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1239844148" sldId="479"/>
        </pc:sldMkLst>
        <pc:spChg chg="mod">
          <ac:chgData name="用 共" userId="674416862f0b68f3" providerId="LiveId" clId="{E2DDEEAE-6B50-45F9-8B4A-198B56BA5C69}" dt="2022-11-03T14:55:11.398" v="727" actId="20577"/>
          <ac:spMkLst>
            <pc:docMk/>
            <pc:sldMk cId="1239844148" sldId="479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4:55:05.954" v="725" actId="20577"/>
          <ac:spMkLst>
            <pc:docMk/>
            <pc:sldMk cId="1239844148" sldId="479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67984886" sldId="480"/>
        </pc:sldMkLst>
        <pc:spChg chg="mod">
          <ac:chgData name="用 共" userId="674416862f0b68f3" providerId="LiveId" clId="{E2DDEEAE-6B50-45F9-8B4A-198B56BA5C69}" dt="2022-11-03T14:59:10.913" v="744" actId="20577"/>
          <ac:spMkLst>
            <pc:docMk/>
            <pc:sldMk cId="267984886" sldId="480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4:59:12.674" v="745" actId="20577"/>
          <ac:spMkLst>
            <pc:docMk/>
            <pc:sldMk cId="267984886" sldId="480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4052770736" sldId="481"/>
        </pc:sldMkLst>
        <pc:spChg chg="mod">
          <ac:chgData name="用 共" userId="674416862f0b68f3" providerId="LiveId" clId="{E2DDEEAE-6B50-45F9-8B4A-198B56BA5C69}" dt="2022-11-03T14:59:19.837" v="748" actId="20577"/>
          <ac:spMkLst>
            <pc:docMk/>
            <pc:sldMk cId="4052770736" sldId="481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9:15.302" v="747" actId="20577"/>
          <ac:spMkLst>
            <pc:docMk/>
            <pc:sldMk cId="4052770736" sldId="481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95012416" sldId="482"/>
        </pc:sldMkLst>
        <pc:spChg chg="mod">
          <ac:chgData name="用 共" userId="674416862f0b68f3" providerId="LiveId" clId="{E2DDEEAE-6B50-45F9-8B4A-198B56BA5C69}" dt="2022-11-03T14:59:23.347" v="750" actId="20577"/>
          <ac:spMkLst>
            <pc:docMk/>
            <pc:sldMk cId="1095012416" sldId="482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4:59:28.588" v="751" actId="20577"/>
          <ac:spMkLst>
            <pc:docMk/>
            <pc:sldMk cId="1095012416" sldId="482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586438754" sldId="483"/>
        </pc:sldMkLst>
        <pc:spChg chg="mod">
          <ac:chgData name="用 共" userId="674416862f0b68f3" providerId="LiveId" clId="{E2DDEEAE-6B50-45F9-8B4A-198B56BA5C69}" dt="2022-11-03T14:59:33.278" v="754" actId="20577"/>
          <ac:spMkLst>
            <pc:docMk/>
            <pc:sldMk cId="1586438754" sldId="483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4:59:31.904" v="752" actId="20577"/>
          <ac:spMkLst>
            <pc:docMk/>
            <pc:sldMk cId="1586438754" sldId="483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955584665" sldId="484"/>
        </pc:sldMkLst>
        <pc:spChg chg="mod">
          <ac:chgData name="用 共" userId="674416862f0b68f3" providerId="LiveId" clId="{E2DDEEAE-6B50-45F9-8B4A-198B56BA5C69}" dt="2022-11-03T15:00:07.052" v="759" actId="20577"/>
          <ac:spMkLst>
            <pc:docMk/>
            <pc:sldMk cId="955584665" sldId="484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0:08.799" v="760" actId="20577"/>
          <ac:spMkLst>
            <pc:docMk/>
            <pc:sldMk cId="955584665" sldId="484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258572919" sldId="485"/>
        </pc:sldMkLst>
        <pc:spChg chg="mod">
          <ac:chgData name="用 共" userId="674416862f0b68f3" providerId="LiveId" clId="{E2DDEEAE-6B50-45F9-8B4A-198B56BA5C69}" dt="2022-11-03T15:00:13.013" v="763" actId="20577"/>
          <ac:spMkLst>
            <pc:docMk/>
            <pc:sldMk cId="1258572919" sldId="485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0:11.153" v="762" actId="20577"/>
          <ac:spMkLst>
            <pc:docMk/>
            <pc:sldMk cId="1258572919" sldId="485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014115611" sldId="486"/>
        </pc:sldMkLst>
        <pc:spChg chg="mod">
          <ac:chgData name="用 共" userId="674416862f0b68f3" providerId="LiveId" clId="{E2DDEEAE-6B50-45F9-8B4A-198B56BA5C69}" dt="2022-11-03T15:00:28.045" v="773" actId="20577"/>
          <ac:spMkLst>
            <pc:docMk/>
            <pc:sldMk cId="2014115611" sldId="486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5:00:19.473" v="768" actId="20577"/>
          <ac:spMkLst>
            <pc:docMk/>
            <pc:sldMk cId="2014115611" sldId="486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921311800" sldId="487"/>
        </pc:sldMkLst>
        <pc:spChg chg="mod">
          <ac:chgData name="用 共" userId="674416862f0b68f3" providerId="LiveId" clId="{E2DDEEAE-6B50-45F9-8B4A-198B56BA5C69}" dt="2022-11-03T15:00:23.448" v="771" actId="20577"/>
          <ac:spMkLst>
            <pc:docMk/>
            <pc:sldMk cId="2921311800" sldId="487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5:00:22.076" v="769" actId="20577"/>
          <ac:spMkLst>
            <pc:docMk/>
            <pc:sldMk cId="2921311800" sldId="487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825211236" sldId="488"/>
        </pc:sldMkLst>
        <pc:spChg chg="mod">
          <ac:chgData name="用 共" userId="674416862f0b68f3" providerId="LiveId" clId="{E2DDEEAE-6B50-45F9-8B4A-198B56BA5C69}" dt="2022-11-03T15:00:52.640" v="778" actId="20577"/>
          <ac:spMkLst>
            <pc:docMk/>
            <pc:sldMk cId="2825211236" sldId="488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0:55.843" v="779" actId="20577"/>
          <ac:spMkLst>
            <pc:docMk/>
            <pc:sldMk cId="2825211236" sldId="488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633054368" sldId="489"/>
        </pc:sldMkLst>
        <pc:spChg chg="mod">
          <ac:chgData name="用 共" userId="674416862f0b68f3" providerId="LiveId" clId="{E2DDEEAE-6B50-45F9-8B4A-198B56BA5C69}" dt="2022-11-03T15:01:03.020" v="782" actId="20577"/>
          <ac:spMkLst>
            <pc:docMk/>
            <pc:sldMk cId="633054368" sldId="489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1:01.498" v="781" actId="20577"/>
          <ac:spMkLst>
            <pc:docMk/>
            <pc:sldMk cId="633054368" sldId="489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574993513" sldId="490"/>
        </pc:sldMkLst>
        <pc:spChg chg="mod">
          <ac:chgData name="用 共" userId="674416862f0b68f3" providerId="LiveId" clId="{E2DDEEAE-6B50-45F9-8B4A-198B56BA5C69}" dt="2022-11-03T15:01:08.819" v="784" actId="20577"/>
          <ac:spMkLst>
            <pc:docMk/>
            <pc:sldMk cId="3574993513" sldId="490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5:01:16.296" v="787" actId="20577"/>
          <ac:spMkLst>
            <pc:docMk/>
            <pc:sldMk cId="3574993513" sldId="490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173887895" sldId="491"/>
        </pc:sldMkLst>
        <pc:spChg chg="mod">
          <ac:chgData name="用 共" userId="674416862f0b68f3" providerId="LiveId" clId="{E2DDEEAE-6B50-45F9-8B4A-198B56BA5C69}" dt="2022-11-03T15:01:20.735" v="790" actId="20577"/>
          <ac:spMkLst>
            <pc:docMk/>
            <pc:sldMk cId="3173887895" sldId="491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5:01:19.242" v="788" actId="20577"/>
          <ac:spMkLst>
            <pc:docMk/>
            <pc:sldMk cId="3173887895" sldId="491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393857225" sldId="492"/>
        </pc:sldMkLst>
        <pc:spChg chg="mod">
          <ac:chgData name="用 共" userId="674416862f0b68f3" providerId="LiveId" clId="{E2DDEEAE-6B50-45F9-8B4A-198B56BA5C69}" dt="2022-11-03T15:01:44.603" v="796" actId="20577"/>
          <ac:spMkLst>
            <pc:docMk/>
            <pc:sldMk cId="2393857225" sldId="492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1:42.815" v="794" actId="20577"/>
          <ac:spMkLst>
            <pc:docMk/>
            <pc:sldMk cId="2393857225" sldId="492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755138417" sldId="493"/>
        </pc:sldMkLst>
        <pc:spChg chg="mod">
          <ac:chgData name="用 共" userId="674416862f0b68f3" providerId="LiveId" clId="{E2DDEEAE-6B50-45F9-8B4A-198B56BA5C69}" dt="2022-11-03T15:02:01.986" v="802" actId="20577"/>
          <ac:spMkLst>
            <pc:docMk/>
            <pc:sldMk cId="1755138417" sldId="493"/>
            <ac:spMk id="5" creationId="{B85F2456-E51B-097C-BFD4-55CC97DE8AE2}"/>
          </ac:spMkLst>
        </pc:spChg>
        <pc:spChg chg="mod">
          <ac:chgData name="用 共" userId="674416862f0b68f3" providerId="LiveId" clId="{E2DDEEAE-6B50-45F9-8B4A-198B56BA5C69}" dt="2022-11-03T15:02:49.344" v="812" actId="20577"/>
          <ac:spMkLst>
            <pc:docMk/>
            <pc:sldMk cId="1755138417" sldId="493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2:50.962" v="814" actId="20577"/>
          <ac:spMkLst>
            <pc:docMk/>
            <pc:sldMk cId="1755138417" sldId="493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1:55.670" v="797" actId="13926"/>
          <ac:spMkLst>
            <pc:docMk/>
            <pc:sldMk cId="1755138417" sldId="493"/>
            <ac:spMk id="21" creationId="{52E6F801-05E3-DE3B-521B-64445C5DF27D}"/>
          </ac:spMkLst>
        </pc:spChg>
        <pc:spChg chg="mod">
          <ac:chgData name="用 共" userId="674416862f0b68f3" providerId="LiveId" clId="{E2DDEEAE-6B50-45F9-8B4A-198B56BA5C69}" dt="2022-11-03T15:01:59.218" v="798" actId="13926"/>
          <ac:spMkLst>
            <pc:docMk/>
            <pc:sldMk cId="1755138417" sldId="493"/>
            <ac:spMk id="22" creationId="{0195C987-4E96-AA18-C310-814DE5588627}"/>
          </ac:spMkLst>
        </pc:spChg>
      </pc:sldChg>
      <pc:sldChg chg="modSp add del mod">
        <pc:chgData name="用 共" userId="674416862f0b68f3" providerId="LiveId" clId="{E2DDEEAE-6B50-45F9-8B4A-198B56BA5C69}" dt="2022-11-03T15:02:57.887" v="815" actId="47"/>
        <pc:sldMkLst>
          <pc:docMk/>
          <pc:sldMk cId="164190602" sldId="494"/>
        </pc:sldMkLst>
        <pc:spChg chg="mod">
          <ac:chgData name="用 共" userId="674416862f0b68f3" providerId="LiveId" clId="{E2DDEEAE-6B50-45F9-8B4A-198B56BA5C69}" dt="2022-11-03T15:02:13.109" v="804" actId="207"/>
          <ac:spMkLst>
            <pc:docMk/>
            <pc:sldMk cId="164190602" sldId="494"/>
            <ac:spMk id="15" creationId="{13837702-DBBB-E02E-F2D9-0A6C8A836375}"/>
          </ac:spMkLst>
        </pc:spChg>
        <pc:spChg chg="mod">
          <ac:chgData name="用 共" userId="674416862f0b68f3" providerId="LiveId" clId="{E2DDEEAE-6B50-45F9-8B4A-198B56BA5C69}" dt="2022-11-03T15:02:17.280" v="805" actId="207"/>
          <ac:spMkLst>
            <pc:docMk/>
            <pc:sldMk cId="164190602" sldId="494"/>
            <ac:spMk id="16" creationId="{2197BA26-12C1-861C-5EE5-C211848AA0B0}"/>
          </ac:spMkLst>
        </pc:spChg>
        <pc:spChg chg="mod">
          <ac:chgData name="用 共" userId="674416862f0b68f3" providerId="LiveId" clId="{E2DDEEAE-6B50-45F9-8B4A-198B56BA5C69}" dt="2022-11-03T15:02:32.204" v="809" actId="20577"/>
          <ac:spMkLst>
            <pc:docMk/>
            <pc:sldMk cId="164190602" sldId="494"/>
            <ac:spMk id="25" creationId="{633FC273-D71A-D02E-D21B-97E2F019B5A8}"/>
          </ac:spMkLst>
        </pc:spChg>
      </pc:sldChg>
      <pc:sldChg chg="addSp modSp add mod ord modTransition">
        <pc:chgData name="用 共" userId="674416862f0b68f3" providerId="LiveId" clId="{E2DDEEAE-6B50-45F9-8B4A-198B56BA5C69}" dt="2022-11-03T15:48:42.988" v="1149"/>
        <pc:sldMkLst>
          <pc:docMk/>
          <pc:sldMk cId="1931825967" sldId="494"/>
        </pc:sldMkLst>
        <pc:spChg chg="add mod">
          <ac:chgData name="用 共" userId="674416862f0b68f3" providerId="LiveId" clId="{E2DDEEAE-6B50-45F9-8B4A-198B56BA5C69}" dt="2022-11-03T15:04:03.338" v="825"/>
          <ac:spMkLst>
            <pc:docMk/>
            <pc:sldMk cId="1931825967" sldId="494"/>
            <ac:spMk id="3" creationId="{0D083DED-9616-2631-AFD2-6C6FA1D51A11}"/>
          </ac:spMkLst>
        </pc:spChg>
        <pc:spChg chg="mod">
          <ac:chgData name="用 共" userId="674416862f0b68f3" providerId="LiveId" clId="{E2DDEEAE-6B50-45F9-8B4A-198B56BA5C69}" dt="2022-11-03T15:03:53.703" v="824" actId="13926"/>
          <ac:spMkLst>
            <pc:docMk/>
            <pc:sldMk cId="1931825967" sldId="494"/>
            <ac:spMk id="9" creationId="{C6401F2D-3CB5-3E47-36F8-661D4672A0FE}"/>
          </ac:spMkLst>
        </pc:spChg>
        <pc:spChg chg="mod">
          <ac:chgData name="用 共" userId="674416862f0b68f3" providerId="LiveId" clId="{E2DDEEAE-6B50-45F9-8B4A-198B56BA5C69}" dt="2022-11-03T15:03:41.795" v="823" actId="207"/>
          <ac:spMkLst>
            <pc:docMk/>
            <pc:sldMk cId="1931825967" sldId="494"/>
            <ac:spMk id="11" creationId="{085B2D4C-AD84-8292-F88F-B098CC28DCAA}"/>
          </ac:spMkLst>
        </pc:spChg>
        <pc:spChg chg="mod">
          <ac:chgData name="用 共" userId="674416862f0b68f3" providerId="LiveId" clId="{E2DDEEAE-6B50-45F9-8B4A-198B56BA5C69}" dt="2022-11-03T15:03:37.770" v="822" actId="207"/>
          <ac:spMkLst>
            <pc:docMk/>
            <pc:sldMk cId="1931825967" sldId="494"/>
            <ac:spMk id="14" creationId="{95446A1A-49DB-A002-5FD8-8B0EF48C1E9E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648221105" sldId="495"/>
        </pc:sldMkLst>
        <pc:spChg chg="mod">
          <ac:chgData name="用 共" userId="674416862f0b68f3" providerId="LiveId" clId="{E2DDEEAE-6B50-45F9-8B4A-198B56BA5C69}" dt="2022-11-03T15:11:02.399" v="895" actId="20577"/>
          <ac:spMkLst>
            <pc:docMk/>
            <pc:sldMk cId="1648221105" sldId="495"/>
            <ac:spMk id="5" creationId="{248D2752-1C50-C50C-B0CF-077AA8B257E9}"/>
          </ac:spMkLst>
        </pc:spChg>
        <pc:spChg chg="mod">
          <ac:chgData name="用 共" userId="674416862f0b68f3" providerId="LiveId" clId="{E2DDEEAE-6B50-45F9-8B4A-198B56BA5C69}" dt="2022-11-03T15:10:58.688" v="885" actId="207"/>
          <ac:spMkLst>
            <pc:docMk/>
            <pc:sldMk cId="1648221105" sldId="495"/>
            <ac:spMk id="15" creationId="{CAA484D1-C0DC-B22D-2DC0-FB12A7EC401A}"/>
          </ac:spMkLst>
        </pc:spChg>
      </pc:sldChg>
      <pc:sldChg chg="add del">
        <pc:chgData name="用 共" userId="674416862f0b68f3" providerId="LiveId" clId="{E2DDEEAE-6B50-45F9-8B4A-198B56BA5C69}" dt="2022-11-03T15:03:00.019" v="816" actId="47"/>
        <pc:sldMkLst>
          <pc:docMk/>
          <pc:sldMk cId="2736998462" sldId="495"/>
        </pc:sldMkLst>
      </pc:sldChg>
      <pc:sldChg chg="delSp modSp add mod ord modTransition">
        <pc:chgData name="用 共" userId="674416862f0b68f3" providerId="LiveId" clId="{E2DDEEAE-6B50-45F9-8B4A-198B56BA5C69}" dt="2022-11-03T15:48:42.988" v="1149"/>
        <pc:sldMkLst>
          <pc:docMk/>
          <pc:sldMk cId="470167428" sldId="496"/>
        </pc:sldMkLst>
        <pc:spChg chg="mod">
          <ac:chgData name="用 共" userId="674416862f0b68f3" providerId="LiveId" clId="{E2DDEEAE-6B50-45F9-8B4A-198B56BA5C69}" dt="2022-11-03T15:15:48.368" v="942" actId="13926"/>
          <ac:spMkLst>
            <pc:docMk/>
            <pc:sldMk cId="470167428" sldId="496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14:44.905" v="912" actId="207"/>
          <ac:spMkLst>
            <pc:docMk/>
            <pc:sldMk cId="470167428" sldId="496"/>
            <ac:spMk id="7" creationId="{3EC8AFE1-C319-B301-3711-DBF056C8E0E8}"/>
          </ac:spMkLst>
        </pc:spChg>
        <pc:spChg chg="del mod">
          <ac:chgData name="用 共" userId="674416862f0b68f3" providerId="LiveId" clId="{E2DDEEAE-6B50-45F9-8B4A-198B56BA5C69}" dt="2022-11-03T15:16:22.884" v="947" actId="478"/>
          <ac:spMkLst>
            <pc:docMk/>
            <pc:sldMk cId="470167428" sldId="496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14:41.559" v="911" actId="207"/>
          <ac:spMkLst>
            <pc:docMk/>
            <pc:sldMk cId="470167428" sldId="496"/>
            <ac:spMk id="17" creationId="{6FF1FDDD-42DD-BDD7-D982-80A0DAB1292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883876701" sldId="497"/>
        </pc:sldMkLst>
        <pc:spChg chg="mod">
          <ac:chgData name="用 共" userId="674416862f0b68f3" providerId="LiveId" clId="{E2DDEEAE-6B50-45F9-8B4A-198B56BA5C69}" dt="2022-11-03T15:16:18.201" v="946" actId="13926"/>
          <ac:spMkLst>
            <pc:docMk/>
            <pc:sldMk cId="1883876701" sldId="497"/>
            <ac:spMk id="15" creationId="{CCDCEBC8-6EE7-CCDA-07FF-BB8CFC5F9406}"/>
          </ac:spMkLst>
        </pc:spChg>
      </pc:sldChg>
      <pc:sldChg chg="addSp delSp modSp add mod ord modTransition">
        <pc:chgData name="用 共" userId="674416862f0b68f3" providerId="LiveId" clId="{E2DDEEAE-6B50-45F9-8B4A-198B56BA5C69}" dt="2022-11-03T15:48:42.988" v="1149"/>
        <pc:sldMkLst>
          <pc:docMk/>
          <pc:sldMk cId="4106114457" sldId="498"/>
        </pc:sldMkLst>
        <pc:spChg chg="mod">
          <ac:chgData name="用 共" userId="674416862f0b68f3" providerId="LiveId" clId="{E2DDEEAE-6B50-45F9-8B4A-198B56BA5C69}" dt="2022-11-03T15:20:18.970" v="984" actId="13926"/>
          <ac:spMkLst>
            <pc:docMk/>
            <pc:sldMk cId="4106114457" sldId="498"/>
            <ac:spMk id="3" creationId="{A850DB3D-FAE3-D13A-0C21-26A39B926733}"/>
          </ac:spMkLst>
        </pc:spChg>
        <pc:spChg chg="add mod">
          <ac:chgData name="用 共" userId="674416862f0b68f3" providerId="LiveId" clId="{E2DDEEAE-6B50-45F9-8B4A-198B56BA5C69}" dt="2022-11-03T15:18:44.806" v="955"/>
          <ac:spMkLst>
            <pc:docMk/>
            <pc:sldMk cId="4106114457" sldId="498"/>
            <ac:spMk id="4" creationId="{B249E723-44F7-4227-4735-7D5733F0DA48}"/>
          </ac:spMkLst>
        </pc:spChg>
        <pc:spChg chg="add mod">
          <ac:chgData name="用 共" userId="674416862f0b68f3" providerId="LiveId" clId="{E2DDEEAE-6B50-45F9-8B4A-198B56BA5C69}" dt="2022-11-03T15:19:04.107" v="975" actId="20577"/>
          <ac:spMkLst>
            <pc:docMk/>
            <pc:sldMk cId="4106114457" sldId="498"/>
            <ac:spMk id="5" creationId="{A42BD0EA-B96F-C61E-9576-2A2419C2DE97}"/>
          </ac:spMkLst>
        </pc:spChg>
        <pc:spChg chg="mod">
          <ac:chgData name="用 共" userId="674416862f0b68f3" providerId="LiveId" clId="{E2DDEEAE-6B50-45F9-8B4A-198B56BA5C69}" dt="2022-11-03T15:19:10.122" v="983" actId="20577"/>
          <ac:spMkLst>
            <pc:docMk/>
            <pc:sldMk cId="4106114457" sldId="498"/>
            <ac:spMk id="6" creationId="{ACC44A08-636B-5653-2B62-AD11453DBBCD}"/>
          </ac:spMkLst>
        </pc:spChg>
        <pc:spChg chg="del mod">
          <ac:chgData name="用 共" userId="674416862f0b68f3" providerId="LiveId" clId="{E2DDEEAE-6B50-45F9-8B4A-198B56BA5C69}" dt="2022-11-03T15:18:51.428" v="960" actId="478"/>
          <ac:spMkLst>
            <pc:docMk/>
            <pc:sldMk cId="4106114457" sldId="498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18:31.057" v="952" actId="207"/>
          <ac:spMkLst>
            <pc:docMk/>
            <pc:sldMk cId="4106114457" sldId="498"/>
            <ac:spMk id="17" creationId="{6FF1FDDD-42DD-BDD7-D982-80A0DAB1292B}"/>
          </ac:spMkLst>
        </pc:spChg>
        <pc:spChg chg="mod">
          <ac:chgData name="用 共" userId="674416862f0b68f3" providerId="LiveId" clId="{E2DDEEAE-6B50-45F9-8B4A-198B56BA5C69}" dt="2022-11-03T15:18:35.181" v="953" actId="207"/>
          <ac:spMkLst>
            <pc:docMk/>
            <pc:sldMk cId="4106114457" sldId="498"/>
            <ac:spMk id="20" creationId="{0ADADA14-03D5-9E11-43F7-8DFC54ECDAA8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766851642" sldId="499"/>
        </pc:sldMkLst>
        <pc:spChg chg="mod">
          <ac:chgData name="用 共" userId="674416862f0b68f3" providerId="LiveId" clId="{E2DDEEAE-6B50-45F9-8B4A-198B56BA5C69}" dt="2022-11-03T15:21:17.408" v="1018" actId="13926"/>
          <ac:spMkLst>
            <pc:docMk/>
            <pc:sldMk cId="3766851642" sldId="499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21:02.308" v="1016" actId="20577"/>
          <ac:spMkLst>
            <pc:docMk/>
            <pc:sldMk cId="3766851642" sldId="499"/>
            <ac:spMk id="5" creationId="{A42BD0EA-B96F-C61E-9576-2A2419C2DE97}"/>
          </ac:spMkLst>
        </pc:spChg>
        <pc:spChg chg="mod">
          <ac:chgData name="用 共" userId="674416862f0b68f3" providerId="LiveId" clId="{E2DDEEAE-6B50-45F9-8B4A-198B56BA5C69}" dt="2022-11-03T15:21:28.441" v="1019" actId="20577"/>
          <ac:spMkLst>
            <pc:docMk/>
            <pc:sldMk cId="3766851642" sldId="499"/>
            <ac:spMk id="9" creationId="{CC6A13E8-BE6D-2ED7-A477-D27354B0E837}"/>
          </ac:spMkLst>
        </pc:spChg>
        <pc:spChg chg="mod">
          <ac:chgData name="用 共" userId="674416862f0b68f3" providerId="LiveId" clId="{E2DDEEAE-6B50-45F9-8B4A-198B56BA5C69}" dt="2022-11-03T15:20:35.018" v="986" actId="207"/>
          <ac:spMkLst>
            <pc:docMk/>
            <pc:sldMk cId="3766851642" sldId="499"/>
            <ac:spMk id="18" creationId="{E0BE92B6-8396-1B7C-653D-A371DDB6E24D}"/>
          </ac:spMkLst>
        </pc:spChg>
        <pc:spChg chg="mod">
          <ac:chgData name="用 共" userId="674416862f0b68f3" providerId="LiveId" clId="{E2DDEEAE-6B50-45F9-8B4A-198B56BA5C69}" dt="2022-11-03T15:20:38.419" v="987" actId="207"/>
          <ac:spMkLst>
            <pc:docMk/>
            <pc:sldMk cId="3766851642" sldId="499"/>
            <ac:spMk id="20" creationId="{0ADADA14-03D5-9E11-43F7-8DFC54ECDAA8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48273544" sldId="500"/>
        </pc:sldMkLst>
        <pc:spChg chg="mod">
          <ac:chgData name="用 共" userId="674416862f0b68f3" providerId="LiveId" clId="{E2DDEEAE-6B50-45F9-8B4A-198B56BA5C69}" dt="2022-11-03T15:35:35.135" v="1026" actId="20577"/>
          <ac:spMkLst>
            <pc:docMk/>
            <pc:sldMk cId="1048273544" sldId="500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1.291" v="1021" actId="20577"/>
          <ac:spMkLst>
            <pc:docMk/>
            <pc:sldMk cId="1048273544" sldId="500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450123975" sldId="501"/>
        </pc:sldMkLst>
        <pc:spChg chg="mod">
          <ac:chgData name="用 共" userId="674416862f0b68f3" providerId="LiveId" clId="{E2DDEEAE-6B50-45F9-8B4A-198B56BA5C69}" dt="2022-11-03T15:35:39.675" v="1028" actId="20577"/>
          <ac:spMkLst>
            <pc:docMk/>
            <pc:sldMk cId="3450123975" sldId="501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4.983" v="1022" actId="20577"/>
          <ac:spMkLst>
            <pc:docMk/>
            <pc:sldMk cId="3450123975" sldId="501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879418973" sldId="502"/>
        </pc:sldMkLst>
        <pc:spChg chg="mod">
          <ac:chgData name="用 共" userId="674416862f0b68f3" providerId="LiveId" clId="{E2DDEEAE-6B50-45F9-8B4A-198B56BA5C69}" dt="2022-11-03T15:35:43.721" v="1030" actId="20577"/>
          <ac:spMkLst>
            <pc:docMk/>
            <pc:sldMk cId="3879418973" sldId="502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6.937" v="1023" actId="20577"/>
          <ac:spMkLst>
            <pc:docMk/>
            <pc:sldMk cId="3879418973" sldId="502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418275032" sldId="503"/>
        </pc:sldMkLst>
        <pc:spChg chg="mod">
          <ac:chgData name="用 共" userId="674416862f0b68f3" providerId="LiveId" clId="{E2DDEEAE-6B50-45F9-8B4A-198B56BA5C69}" dt="2022-11-03T15:35:46.948" v="1032" actId="20577"/>
          <ac:spMkLst>
            <pc:docMk/>
            <pc:sldMk cId="1418275032" sldId="503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30.001" v="1024" actId="20577"/>
          <ac:spMkLst>
            <pc:docMk/>
            <pc:sldMk cId="1418275032" sldId="503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301085138" sldId="504"/>
        </pc:sldMkLst>
        <pc:spChg chg="mod">
          <ac:chgData name="用 共" userId="674416862f0b68f3" providerId="LiveId" clId="{E2DDEEAE-6B50-45F9-8B4A-198B56BA5C69}" dt="2022-11-03T15:36:11.432" v="1041" actId="20577"/>
          <ac:spMkLst>
            <pc:docMk/>
            <pc:sldMk cId="1301085138" sldId="504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09.043" v="1039" actId="20577"/>
          <ac:spMkLst>
            <pc:docMk/>
            <pc:sldMk cId="1301085138" sldId="504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628897507" sldId="505"/>
        </pc:sldMkLst>
        <pc:spChg chg="mod">
          <ac:chgData name="用 共" userId="674416862f0b68f3" providerId="LiveId" clId="{E2DDEEAE-6B50-45F9-8B4A-198B56BA5C69}" dt="2022-11-03T15:36:17.130" v="1045" actId="20577"/>
          <ac:spMkLst>
            <pc:docMk/>
            <pc:sldMk cId="3628897507" sldId="505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15.328" v="1043" actId="20577"/>
          <ac:spMkLst>
            <pc:docMk/>
            <pc:sldMk cId="3628897507" sldId="505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33844362" sldId="506"/>
        </pc:sldMkLst>
        <pc:spChg chg="mod">
          <ac:chgData name="用 共" userId="674416862f0b68f3" providerId="LiveId" clId="{E2DDEEAE-6B50-45F9-8B4A-198B56BA5C69}" dt="2022-11-03T15:36:28.206" v="1049" actId="20577"/>
          <ac:spMkLst>
            <pc:docMk/>
            <pc:sldMk cId="1033844362" sldId="506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25.845" v="1047" actId="20577"/>
          <ac:spMkLst>
            <pc:docMk/>
            <pc:sldMk cId="1033844362" sldId="506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076393468" sldId="507"/>
        </pc:sldMkLst>
        <pc:spChg chg="mod">
          <ac:chgData name="用 共" userId="674416862f0b68f3" providerId="LiveId" clId="{E2DDEEAE-6B50-45F9-8B4A-198B56BA5C69}" dt="2022-11-03T15:36:38.583" v="1053" actId="20577"/>
          <ac:spMkLst>
            <pc:docMk/>
            <pc:sldMk cId="3076393468" sldId="507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36.559" v="1051" actId="20577"/>
          <ac:spMkLst>
            <pc:docMk/>
            <pc:sldMk cId="3076393468" sldId="507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951548988" sldId="508"/>
        </pc:sldMkLst>
        <pc:spChg chg="mod">
          <ac:chgData name="用 共" userId="674416862f0b68f3" providerId="LiveId" clId="{E2DDEEAE-6B50-45F9-8B4A-198B56BA5C69}" dt="2022-11-03T15:36:55.337" v="1060" actId="20577"/>
          <ac:spMkLst>
            <pc:docMk/>
            <pc:sldMk cId="1951548988" sldId="508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53.033" v="1058" actId="20577"/>
          <ac:spMkLst>
            <pc:docMk/>
            <pc:sldMk cId="1951548988" sldId="508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61394711" sldId="509"/>
        </pc:sldMkLst>
        <pc:spChg chg="mod">
          <ac:chgData name="用 共" userId="674416862f0b68f3" providerId="LiveId" clId="{E2DDEEAE-6B50-45F9-8B4A-198B56BA5C69}" dt="2022-11-03T15:37:00.571" v="1064" actId="20577"/>
          <ac:spMkLst>
            <pc:docMk/>
            <pc:sldMk cId="161394711" sldId="509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58.288" v="1062" actId="20577"/>
          <ac:spMkLst>
            <pc:docMk/>
            <pc:sldMk cId="161394711" sldId="509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4109913135" sldId="510"/>
        </pc:sldMkLst>
        <pc:spChg chg="mod">
          <ac:chgData name="用 共" userId="674416862f0b68f3" providerId="LiveId" clId="{E2DDEEAE-6B50-45F9-8B4A-198B56BA5C69}" dt="2022-11-03T15:37:06.455" v="1068" actId="20577"/>
          <ac:spMkLst>
            <pc:docMk/>
            <pc:sldMk cId="4109913135" sldId="510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03.002" v="1066" actId="20577"/>
          <ac:spMkLst>
            <pc:docMk/>
            <pc:sldMk cId="4109913135" sldId="510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980120007" sldId="511"/>
        </pc:sldMkLst>
        <pc:spChg chg="mod">
          <ac:chgData name="用 共" userId="674416862f0b68f3" providerId="LiveId" clId="{E2DDEEAE-6B50-45F9-8B4A-198B56BA5C69}" dt="2022-11-03T15:37:11.117" v="1072" actId="20577"/>
          <ac:spMkLst>
            <pc:docMk/>
            <pc:sldMk cId="2980120007" sldId="511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09.195" v="1070" actId="20577"/>
          <ac:spMkLst>
            <pc:docMk/>
            <pc:sldMk cId="2980120007" sldId="511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589078020" sldId="512"/>
        </pc:sldMkLst>
        <pc:spChg chg="mod">
          <ac:chgData name="用 共" userId="674416862f0b68f3" providerId="LiveId" clId="{E2DDEEAE-6B50-45F9-8B4A-198B56BA5C69}" dt="2022-11-03T15:37:45.659" v="1080" actId="20577"/>
          <ac:spMkLst>
            <pc:docMk/>
            <pc:sldMk cId="1589078020" sldId="512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41.276" v="1077" actId="20577"/>
          <ac:spMkLst>
            <pc:docMk/>
            <pc:sldMk cId="1589078020" sldId="512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212620753" sldId="513"/>
        </pc:sldMkLst>
        <pc:spChg chg="mod">
          <ac:chgData name="用 共" userId="674416862f0b68f3" providerId="LiveId" clId="{E2DDEEAE-6B50-45F9-8B4A-198B56BA5C69}" dt="2022-11-03T15:37:51.323" v="1084" actId="20577"/>
          <ac:spMkLst>
            <pc:docMk/>
            <pc:sldMk cId="1212620753" sldId="513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49.022" v="1082" actId="20577"/>
          <ac:spMkLst>
            <pc:docMk/>
            <pc:sldMk cId="1212620753" sldId="513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459066397" sldId="514"/>
        </pc:sldMkLst>
        <pc:spChg chg="mod">
          <ac:chgData name="用 共" userId="674416862f0b68f3" providerId="LiveId" clId="{E2DDEEAE-6B50-45F9-8B4A-198B56BA5C69}" dt="2022-11-03T15:37:56.156" v="1088" actId="20577"/>
          <ac:spMkLst>
            <pc:docMk/>
            <pc:sldMk cId="3459066397" sldId="514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54.195" v="1086" actId="20577"/>
          <ac:spMkLst>
            <pc:docMk/>
            <pc:sldMk cId="3459066397" sldId="514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544998782" sldId="515"/>
        </pc:sldMkLst>
        <pc:spChg chg="mod">
          <ac:chgData name="用 共" userId="674416862f0b68f3" providerId="LiveId" clId="{E2DDEEAE-6B50-45F9-8B4A-198B56BA5C69}" dt="2022-11-03T15:38:01.774" v="1092" actId="20577"/>
          <ac:spMkLst>
            <pc:docMk/>
            <pc:sldMk cId="3544998782" sldId="515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59.493" v="1090" actId="20577"/>
          <ac:spMkLst>
            <pc:docMk/>
            <pc:sldMk cId="3544998782" sldId="515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235395760" sldId="516"/>
        </pc:sldMkLst>
        <pc:spChg chg="mod">
          <ac:chgData name="用 共" userId="674416862f0b68f3" providerId="LiveId" clId="{E2DDEEAE-6B50-45F9-8B4A-198B56BA5C69}" dt="2022-11-03T15:38:37.450" v="1099" actId="20577"/>
          <ac:spMkLst>
            <pc:docMk/>
            <pc:sldMk cId="3235395760" sldId="516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8:43.696" v="1103" actId="20577"/>
          <ac:spMkLst>
            <pc:docMk/>
            <pc:sldMk cId="3235395760" sldId="516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731707401" sldId="517"/>
        </pc:sldMkLst>
        <pc:spChg chg="mod">
          <ac:chgData name="用 共" userId="674416862f0b68f3" providerId="LiveId" clId="{E2DDEEAE-6B50-45F9-8B4A-198B56BA5C69}" dt="2022-11-03T15:38:40.158" v="1101" actId="20577"/>
          <ac:spMkLst>
            <pc:docMk/>
            <pc:sldMk cId="731707401" sldId="517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9:05.740" v="1110" actId="20577"/>
          <ac:spMkLst>
            <pc:docMk/>
            <pc:sldMk cId="731707401" sldId="517"/>
            <ac:spMk id="9" creationId="{CC6A13E8-BE6D-2ED7-A477-D27354B0E837}"/>
          </ac:spMkLst>
        </pc:spChg>
        <pc:spChg chg="mod">
          <ac:chgData name="用 共" userId="674416862f0b68f3" providerId="LiveId" clId="{E2DDEEAE-6B50-45F9-8B4A-198B56BA5C69}" dt="2022-11-03T15:38:51.866" v="1107" actId="20577"/>
          <ac:spMkLst>
            <pc:docMk/>
            <pc:sldMk cId="731707401" sldId="517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39:22.664" v="1111" actId="13926"/>
          <ac:spMkLst>
            <pc:docMk/>
            <pc:sldMk cId="731707401" sldId="517"/>
            <ac:spMk id="15" creationId="{CCDCEBC8-6EE7-CCDA-07FF-BB8CFC5F9406}"/>
          </ac:spMkLst>
        </pc:spChg>
        <pc:spChg chg="mod">
          <ac:chgData name="用 共" userId="674416862f0b68f3" providerId="LiveId" clId="{E2DDEEAE-6B50-45F9-8B4A-198B56BA5C69}" dt="2022-11-03T15:38:58.051" v="1109" actId="13926"/>
          <ac:spMkLst>
            <pc:docMk/>
            <pc:sldMk cId="731707401" sldId="517"/>
            <ac:spMk id="16" creationId="{9AC1E3B8-85CC-192E-DA5A-B60E88B1C41D}"/>
          </ac:spMkLst>
        </pc:spChg>
      </pc:sldChg>
      <pc:sldChg chg="delSp modSp add mod ord modTransition">
        <pc:chgData name="用 共" userId="674416862f0b68f3" providerId="LiveId" clId="{E2DDEEAE-6B50-45F9-8B4A-198B56BA5C69}" dt="2022-11-03T15:48:42.988" v="1149"/>
        <pc:sldMkLst>
          <pc:docMk/>
          <pc:sldMk cId="1004636155" sldId="518"/>
        </pc:sldMkLst>
        <pc:spChg chg="mod">
          <ac:chgData name="用 共" userId="674416862f0b68f3" providerId="LiveId" clId="{E2DDEEAE-6B50-45F9-8B4A-198B56BA5C69}" dt="2022-11-03T15:39:32.864" v="1114" actId="13926"/>
          <ac:spMkLst>
            <pc:docMk/>
            <pc:sldMk cId="1004636155" sldId="518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39:40.266" v="1116" actId="207"/>
          <ac:spMkLst>
            <pc:docMk/>
            <pc:sldMk cId="1004636155" sldId="518"/>
            <ac:spMk id="7" creationId="{3EC8AFE1-C319-B301-3711-DBF056C8E0E8}"/>
          </ac:spMkLst>
        </pc:spChg>
        <pc:spChg chg="del">
          <ac:chgData name="用 共" userId="674416862f0b68f3" providerId="LiveId" clId="{E2DDEEAE-6B50-45F9-8B4A-198B56BA5C69}" dt="2022-11-03T15:39:30.847" v="1113" actId="478"/>
          <ac:spMkLst>
            <pc:docMk/>
            <pc:sldMk cId="1004636155" sldId="518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39:35.425" v="1115" actId="13926"/>
          <ac:spMkLst>
            <pc:docMk/>
            <pc:sldMk cId="1004636155" sldId="518"/>
            <ac:spMk id="16" creationId="{9AC1E3B8-85CC-192E-DA5A-B60E88B1C41D}"/>
          </ac:spMkLst>
        </pc:spChg>
        <pc:spChg chg="mod">
          <ac:chgData name="用 共" userId="674416862f0b68f3" providerId="LiveId" clId="{E2DDEEAE-6B50-45F9-8B4A-198B56BA5C69}" dt="2022-11-03T15:39:43.697" v="1117" actId="207"/>
          <ac:spMkLst>
            <pc:docMk/>
            <pc:sldMk cId="1004636155" sldId="518"/>
            <ac:spMk id="19" creationId="{C86E79BD-3B03-293B-47C2-5E8D1BBCF41F}"/>
          </ac:spMkLst>
        </pc:spChg>
      </pc:sldChg>
      <pc:sldChg chg="addSp delSp modSp new mod">
        <pc:chgData name="用 共" userId="674416862f0b68f3" providerId="LiveId" clId="{E2DDEEAE-6B50-45F9-8B4A-198B56BA5C69}" dt="2022-11-03T16:19:31.026" v="1405" actId="20577"/>
        <pc:sldMkLst>
          <pc:docMk/>
          <pc:sldMk cId="3513099834" sldId="519"/>
        </pc:sldMkLst>
        <pc:spChg chg="mod">
          <ac:chgData name="用 共" userId="674416862f0b68f3" providerId="LiveId" clId="{E2DDEEAE-6B50-45F9-8B4A-198B56BA5C69}" dt="2022-11-03T15:59:01.849" v="1203" actId="20577"/>
          <ac:spMkLst>
            <pc:docMk/>
            <pc:sldMk cId="3513099834" sldId="519"/>
            <ac:spMk id="2" creationId="{872FDACE-59A0-504E-A989-F426F0206D06}"/>
          </ac:spMkLst>
        </pc:spChg>
        <pc:spChg chg="del">
          <ac:chgData name="用 共" userId="674416862f0b68f3" providerId="LiveId" clId="{E2DDEEAE-6B50-45F9-8B4A-198B56BA5C69}" dt="2022-11-03T16:00:10.746" v="1223" actId="478"/>
          <ac:spMkLst>
            <pc:docMk/>
            <pc:sldMk cId="3513099834" sldId="519"/>
            <ac:spMk id="3" creationId="{07FD9175-1B88-8288-9015-C014E159167C}"/>
          </ac:spMkLst>
        </pc:spChg>
        <pc:spChg chg="add mod ord">
          <ac:chgData name="用 共" userId="674416862f0b68f3" providerId="LiveId" clId="{E2DDEEAE-6B50-45F9-8B4A-198B56BA5C69}" dt="2022-11-03T15:59:08.965" v="1205" actId="14100"/>
          <ac:spMkLst>
            <pc:docMk/>
            <pc:sldMk cId="3513099834" sldId="519"/>
            <ac:spMk id="4" creationId="{CED07A1B-6223-D71A-00D8-4D4B65F8832A}"/>
          </ac:spMkLst>
        </pc:spChg>
        <pc:spChg chg="add del mod">
          <ac:chgData name="用 共" userId="674416862f0b68f3" providerId="LiveId" clId="{E2DDEEAE-6B50-45F9-8B4A-198B56BA5C69}" dt="2022-11-03T15:59:39.483" v="1210" actId="478"/>
          <ac:spMkLst>
            <pc:docMk/>
            <pc:sldMk cId="3513099834" sldId="519"/>
            <ac:spMk id="5" creationId="{09E23BED-FE0C-EE4A-3704-AE43690A959E}"/>
          </ac:spMkLst>
        </pc:spChg>
        <pc:spChg chg="add mod">
          <ac:chgData name="用 共" userId="674416862f0b68f3" providerId="LiveId" clId="{E2DDEEAE-6B50-45F9-8B4A-198B56BA5C69}" dt="2022-11-03T16:03:13.008" v="1292" actId="1076"/>
          <ac:spMkLst>
            <pc:docMk/>
            <pc:sldMk cId="3513099834" sldId="519"/>
            <ac:spMk id="6" creationId="{5D2E8002-C880-F07B-75B1-3EC59E515536}"/>
          </ac:spMkLst>
        </pc:spChg>
        <pc:spChg chg="add mod">
          <ac:chgData name="用 共" userId="674416862f0b68f3" providerId="LiveId" clId="{E2DDEEAE-6B50-45F9-8B4A-198B56BA5C69}" dt="2022-11-03T16:03:13.008" v="1292" actId="1076"/>
          <ac:spMkLst>
            <pc:docMk/>
            <pc:sldMk cId="3513099834" sldId="519"/>
            <ac:spMk id="7" creationId="{C89B80C9-9293-2C12-F2BE-6B2BE0510135}"/>
          </ac:spMkLst>
        </pc:spChg>
        <pc:spChg chg="add mod">
          <ac:chgData name="用 共" userId="674416862f0b68f3" providerId="LiveId" clId="{E2DDEEAE-6B50-45F9-8B4A-198B56BA5C69}" dt="2022-11-03T16:02:41.079" v="1284" actId="1076"/>
          <ac:spMkLst>
            <pc:docMk/>
            <pc:sldMk cId="3513099834" sldId="519"/>
            <ac:spMk id="8" creationId="{A03792EC-28B2-849F-92D0-7426B47C7D5C}"/>
          </ac:spMkLst>
        </pc:spChg>
        <pc:spChg chg="add mod">
          <ac:chgData name="用 共" userId="674416862f0b68f3" providerId="LiveId" clId="{E2DDEEAE-6B50-45F9-8B4A-198B56BA5C69}" dt="2022-11-03T16:02:58.278" v="1288" actId="14100"/>
          <ac:spMkLst>
            <pc:docMk/>
            <pc:sldMk cId="3513099834" sldId="519"/>
            <ac:spMk id="9" creationId="{2D7AFE63-F42A-173B-EB0C-24D01B20FFD6}"/>
          </ac:spMkLst>
        </pc:spChg>
        <pc:spChg chg="add mod">
          <ac:chgData name="用 共" userId="674416862f0b68f3" providerId="LiveId" clId="{E2DDEEAE-6B50-45F9-8B4A-198B56BA5C69}" dt="2022-11-03T16:02:49.160" v="1286" actId="1076"/>
          <ac:spMkLst>
            <pc:docMk/>
            <pc:sldMk cId="3513099834" sldId="519"/>
            <ac:spMk id="10" creationId="{629A08E4-677D-8E7B-5E3D-65FF379E6A53}"/>
          </ac:spMkLst>
        </pc:spChg>
        <pc:spChg chg="add mod">
          <ac:chgData name="用 共" userId="674416862f0b68f3" providerId="LiveId" clId="{E2DDEEAE-6B50-45F9-8B4A-198B56BA5C69}" dt="2022-11-03T16:02:54.420" v="1287" actId="14100"/>
          <ac:spMkLst>
            <pc:docMk/>
            <pc:sldMk cId="3513099834" sldId="519"/>
            <ac:spMk id="11" creationId="{9A775D53-F68E-DA12-EF2A-1C1DF9D10984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2" creationId="{7D2A13A9-E7C7-2A8E-3163-F706ABFC1A4B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3" creationId="{A56E9CF0-3FBC-09D9-A485-3835E9C64B66}"/>
          </ac:spMkLst>
        </pc:spChg>
        <pc:spChg chg="add mod">
          <ac:chgData name="用 共" userId="674416862f0b68f3" providerId="LiveId" clId="{E2DDEEAE-6B50-45F9-8B4A-198B56BA5C69}" dt="2022-11-03T16:19:31.026" v="1405" actId="20577"/>
          <ac:spMkLst>
            <pc:docMk/>
            <pc:sldMk cId="3513099834" sldId="519"/>
            <ac:spMk id="14" creationId="{7B9BA03D-309F-070E-EB80-B4781FC54136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5" creationId="{F5DABDAC-A77F-4C2F-7DE8-6E2296FA76B9}"/>
          </ac:spMkLst>
        </pc:spChg>
        <pc:spChg chg="add del">
          <ac:chgData name="用 共" userId="674416862f0b68f3" providerId="LiveId" clId="{E2DDEEAE-6B50-45F9-8B4A-198B56BA5C69}" dt="2022-11-03T16:03:54.721" v="1303"/>
          <ac:spMkLst>
            <pc:docMk/>
            <pc:sldMk cId="3513099834" sldId="519"/>
            <ac:spMk id="16" creationId="{36F13DF4-96D7-0861-44B9-EDA6E45F2909}"/>
          </ac:spMkLst>
        </pc:spChg>
        <pc:spChg chg="add del">
          <ac:chgData name="用 共" userId="674416862f0b68f3" providerId="LiveId" clId="{E2DDEEAE-6B50-45F9-8B4A-198B56BA5C69}" dt="2022-11-03T16:03:56.743" v="1305"/>
          <ac:spMkLst>
            <pc:docMk/>
            <pc:sldMk cId="3513099834" sldId="519"/>
            <ac:spMk id="17" creationId="{B6C6183E-9514-CAD3-DDAD-565337F1F4C7}"/>
          </ac:spMkLst>
        </pc:spChg>
        <pc:spChg chg="add del">
          <ac:chgData name="用 共" userId="674416862f0b68f3" providerId="LiveId" clId="{E2DDEEAE-6B50-45F9-8B4A-198B56BA5C69}" dt="2022-11-03T16:04:03.300" v="1311"/>
          <ac:spMkLst>
            <pc:docMk/>
            <pc:sldMk cId="3513099834" sldId="519"/>
            <ac:spMk id="18" creationId="{821C2CF4-3E11-A2BC-E03F-DD5423A984FF}"/>
          </ac:spMkLst>
        </pc:spChg>
      </pc:sldChg>
      <pc:sldChg chg="addSp delSp modSp new add del mod modAnim">
        <pc:chgData name="用 共" userId="674416862f0b68f3" providerId="LiveId" clId="{E2DDEEAE-6B50-45F9-8B4A-198B56BA5C69}" dt="2022-11-03T16:39:36.947" v="1850" actId="47"/>
        <pc:sldMkLst>
          <pc:docMk/>
          <pc:sldMk cId="287960647" sldId="520"/>
        </pc:sldMkLst>
        <pc:spChg chg="mod">
          <ac:chgData name="用 共" userId="674416862f0b68f3" providerId="LiveId" clId="{E2DDEEAE-6B50-45F9-8B4A-198B56BA5C69}" dt="2022-11-03T16:11:38.315" v="1319"/>
          <ac:spMkLst>
            <pc:docMk/>
            <pc:sldMk cId="287960647" sldId="520"/>
            <ac:spMk id="2" creationId="{5C4BFB68-38A5-42ED-7D9E-7CD3C792A3ED}"/>
          </ac:spMkLst>
        </pc:spChg>
        <pc:spChg chg="mod">
          <ac:chgData name="用 共" userId="674416862f0b68f3" providerId="LiveId" clId="{E2DDEEAE-6B50-45F9-8B4A-198B56BA5C69}" dt="2022-11-03T16:21:17.732" v="1474" actId="403"/>
          <ac:spMkLst>
            <pc:docMk/>
            <pc:sldMk cId="287960647" sldId="520"/>
            <ac:spMk id="3" creationId="{81633331-E461-59B1-D550-E556861E449E}"/>
          </ac:spMkLst>
        </pc:spChg>
        <pc:spChg chg="add mod ord">
          <ac:chgData name="用 共" userId="674416862f0b68f3" providerId="LiveId" clId="{E2DDEEAE-6B50-45F9-8B4A-198B56BA5C69}" dt="2022-11-03T16:11:42.442" v="1321" actId="167"/>
          <ac:spMkLst>
            <pc:docMk/>
            <pc:sldMk cId="287960647" sldId="520"/>
            <ac:spMk id="4" creationId="{3EB567D6-16C2-862F-6481-3CB2DDFD059C}"/>
          </ac:spMkLst>
        </pc:spChg>
        <pc:spChg chg="add del mod">
          <ac:chgData name="用 共" userId="674416862f0b68f3" providerId="LiveId" clId="{E2DDEEAE-6B50-45F9-8B4A-198B56BA5C69}" dt="2022-11-03T16:15:29.610" v="1385" actId="478"/>
          <ac:spMkLst>
            <pc:docMk/>
            <pc:sldMk cId="287960647" sldId="520"/>
            <ac:spMk id="6" creationId="{D0B1B2AA-6CD9-7409-3AA4-7101AA5B9D79}"/>
          </ac:spMkLst>
        </pc:spChg>
        <pc:spChg chg="add mod">
          <ac:chgData name="用 共" userId="674416862f0b68f3" providerId="LiveId" clId="{E2DDEEAE-6B50-45F9-8B4A-198B56BA5C69}" dt="2022-11-03T16:26:54.543" v="1775" actId="20577"/>
          <ac:spMkLst>
            <pc:docMk/>
            <pc:sldMk cId="287960647" sldId="520"/>
            <ac:spMk id="8" creationId="{CF50401D-9C71-1441-276E-20E0E53B70D0}"/>
          </ac:spMkLst>
        </pc:spChg>
        <pc:spChg chg="add mod">
          <ac:chgData name="用 共" userId="674416862f0b68f3" providerId="LiveId" clId="{E2DDEEAE-6B50-45F9-8B4A-198B56BA5C69}" dt="2022-11-03T16:22:56.923" v="1576" actId="1076"/>
          <ac:spMkLst>
            <pc:docMk/>
            <pc:sldMk cId="287960647" sldId="520"/>
            <ac:spMk id="9" creationId="{4C42B4CD-C867-2677-1CCC-B309DE8B3224}"/>
          </ac:spMkLst>
        </pc:spChg>
        <pc:spChg chg="add mod">
          <ac:chgData name="用 共" userId="674416862f0b68f3" providerId="LiveId" clId="{E2DDEEAE-6B50-45F9-8B4A-198B56BA5C69}" dt="2022-11-03T16:23:00.997" v="1579" actId="1036"/>
          <ac:spMkLst>
            <pc:docMk/>
            <pc:sldMk cId="287960647" sldId="520"/>
            <ac:spMk id="10" creationId="{A3DDDBD4-82BB-7377-BB6F-61AFCC5C85C3}"/>
          </ac:spMkLst>
        </pc:spChg>
        <pc:spChg chg="add mod">
          <ac:chgData name="用 共" userId="674416862f0b68f3" providerId="LiveId" clId="{E2DDEEAE-6B50-45F9-8B4A-198B56BA5C69}" dt="2022-11-03T16:24:24.705" v="1650" actId="1076"/>
          <ac:spMkLst>
            <pc:docMk/>
            <pc:sldMk cId="287960647" sldId="520"/>
            <ac:spMk id="11" creationId="{1B9DD666-90AD-1038-AA3A-421929349B24}"/>
          </ac:spMkLst>
        </pc:spChg>
        <pc:spChg chg="add mod">
          <ac:chgData name="用 共" userId="674416862f0b68f3" providerId="LiveId" clId="{E2DDEEAE-6B50-45F9-8B4A-198B56BA5C69}" dt="2022-11-03T16:24:57.066" v="1687" actId="1076"/>
          <ac:spMkLst>
            <pc:docMk/>
            <pc:sldMk cId="287960647" sldId="520"/>
            <ac:spMk id="12" creationId="{F370C04A-595F-23B1-FFEA-569AABE96525}"/>
          </ac:spMkLst>
        </pc:spChg>
        <pc:spChg chg="add mod">
          <ac:chgData name="用 共" userId="674416862f0b68f3" providerId="LiveId" clId="{E2DDEEAE-6B50-45F9-8B4A-198B56BA5C69}" dt="2022-11-03T16:25:49.241" v="1734" actId="20577"/>
          <ac:spMkLst>
            <pc:docMk/>
            <pc:sldMk cId="287960647" sldId="520"/>
            <ac:spMk id="13" creationId="{4BE0424F-07B0-9AB9-FE8B-14CDDF9285B5}"/>
          </ac:spMkLst>
        </pc:spChg>
        <pc:spChg chg="add del mod">
          <ac:chgData name="用 共" userId="674416862f0b68f3" providerId="LiveId" clId="{E2DDEEAE-6B50-45F9-8B4A-198B56BA5C69}" dt="2022-11-03T16:28:51.743" v="1834" actId="1076"/>
          <ac:spMkLst>
            <pc:docMk/>
            <pc:sldMk cId="287960647" sldId="520"/>
            <ac:spMk id="14" creationId="{BD77BB91-0374-F4B1-BD7D-1543EDD5AD48}"/>
          </ac:spMkLst>
        </pc:spChg>
        <pc:spChg chg="add mod">
          <ac:chgData name="用 共" userId="674416862f0b68f3" providerId="LiveId" clId="{E2DDEEAE-6B50-45F9-8B4A-198B56BA5C69}" dt="2022-11-03T16:28:49.155" v="1833" actId="1076"/>
          <ac:spMkLst>
            <pc:docMk/>
            <pc:sldMk cId="287960647" sldId="520"/>
            <ac:spMk id="15" creationId="{5EBC8F85-EF2E-6B1A-2E62-40FE2AA87434}"/>
          </ac:spMkLst>
        </pc:spChg>
      </pc:sldChg>
      <pc:sldChg chg="add del">
        <pc:chgData name="用 共" userId="674416862f0b68f3" providerId="LiveId" clId="{E2DDEEAE-6B50-45F9-8B4A-198B56BA5C69}" dt="2022-11-03T16:11:29.445" v="1317" actId="47"/>
        <pc:sldMkLst>
          <pc:docMk/>
          <pc:sldMk cId="2569518616" sldId="520"/>
        </pc:sldMkLst>
      </pc:sldChg>
      <pc:sldChg chg="addSp delSp modSp add mod ord">
        <pc:chgData name="用 共" userId="674416862f0b68f3" providerId="LiveId" clId="{E2DDEEAE-6B50-45F9-8B4A-198B56BA5C69}" dt="2022-11-03T16:41:54.206" v="1901" actId="1076"/>
        <pc:sldMkLst>
          <pc:docMk/>
          <pc:sldMk cId="1026688629" sldId="521"/>
        </pc:sldMkLst>
        <pc:spChg chg="mod">
          <ac:chgData name="用 共" userId="674416862f0b68f3" providerId="LiveId" clId="{E2DDEEAE-6B50-45F9-8B4A-198B56BA5C69}" dt="2022-11-03T16:39:22.592" v="1842"/>
          <ac:spMkLst>
            <pc:docMk/>
            <pc:sldMk cId="1026688629" sldId="521"/>
            <ac:spMk id="2" creationId="{872FDACE-59A0-504E-A989-F426F0206D06}"/>
          </ac:spMkLst>
        </pc:spChg>
        <pc:spChg chg="add mod">
          <ac:chgData name="用 共" userId="674416862f0b68f3" providerId="LiveId" clId="{E2DDEEAE-6B50-45F9-8B4A-198B56BA5C69}" dt="2022-11-03T16:40:50.450" v="1871" actId="20577"/>
          <ac:spMkLst>
            <pc:docMk/>
            <pc:sldMk cId="1026688629" sldId="521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16:39:26.406" v="1844" actId="14100"/>
          <ac:spMkLst>
            <pc:docMk/>
            <pc:sldMk cId="1026688629" sldId="521"/>
            <ac:spMk id="4" creationId="{CED07A1B-6223-D71A-00D8-4D4B65F8832A}"/>
          </ac:spMkLst>
        </pc:spChg>
        <pc:spChg chg="add mod">
          <ac:chgData name="用 共" userId="674416862f0b68f3" providerId="LiveId" clId="{E2DDEEAE-6B50-45F9-8B4A-198B56BA5C69}" dt="2022-11-03T16:40:57.091" v="1874"/>
          <ac:spMkLst>
            <pc:docMk/>
            <pc:sldMk cId="1026688629" sldId="521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6:40:19.945" v="1857" actId="14100"/>
          <ac:spMkLst>
            <pc:docMk/>
            <pc:sldMk cId="1026688629" sldId="521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6:40:38.580" v="1863" actId="1076"/>
          <ac:spMkLst>
            <pc:docMk/>
            <pc:sldMk cId="1026688629" sldId="521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6:40:38.580" v="1863" actId="1076"/>
          <ac:spMkLst>
            <pc:docMk/>
            <pc:sldMk cId="1026688629" sldId="521"/>
            <ac:spMk id="9" creationId="{2D7AFE63-F42A-173B-EB0C-24D01B20FFD6}"/>
          </ac:spMkLst>
        </pc:spChg>
        <pc:spChg chg="del">
          <ac:chgData name="用 共" userId="674416862f0b68f3" providerId="LiveId" clId="{E2DDEEAE-6B50-45F9-8B4A-198B56BA5C69}" dt="2022-11-03T16:40:40.674" v="1864" actId="478"/>
          <ac:spMkLst>
            <pc:docMk/>
            <pc:sldMk cId="1026688629" sldId="521"/>
            <ac:spMk id="10" creationId="{629A08E4-677D-8E7B-5E3D-65FF379E6A53}"/>
          </ac:spMkLst>
        </pc:spChg>
        <pc:spChg chg="del">
          <ac:chgData name="用 共" userId="674416862f0b68f3" providerId="LiveId" clId="{E2DDEEAE-6B50-45F9-8B4A-198B56BA5C69}" dt="2022-11-03T16:40:41.665" v="1865" actId="478"/>
          <ac:spMkLst>
            <pc:docMk/>
            <pc:sldMk cId="1026688629" sldId="521"/>
            <ac:spMk id="11" creationId="{9A775D53-F68E-DA12-EF2A-1C1DF9D10984}"/>
          </ac:spMkLst>
        </pc:spChg>
        <pc:spChg chg="mod">
          <ac:chgData name="用 共" userId="674416862f0b68f3" providerId="LiveId" clId="{E2DDEEAE-6B50-45F9-8B4A-198B56BA5C69}" dt="2022-11-03T16:41:47.141" v="1900" actId="1076"/>
          <ac:spMkLst>
            <pc:docMk/>
            <pc:sldMk cId="1026688629" sldId="521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6:41:47.141" v="1900" actId="1076"/>
          <ac:spMkLst>
            <pc:docMk/>
            <pc:sldMk cId="1026688629" sldId="521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6:41:54.206" v="1901" actId="1076"/>
          <ac:spMkLst>
            <pc:docMk/>
            <pc:sldMk cId="1026688629" sldId="521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6:41:54.206" v="1901" actId="1076"/>
          <ac:spMkLst>
            <pc:docMk/>
            <pc:sldMk cId="1026688629" sldId="521"/>
            <ac:spMk id="15" creationId="{F5DABDAC-A77F-4C2F-7DE8-6E2296FA76B9}"/>
          </ac:spMkLst>
        </pc:spChg>
        <pc:spChg chg="add del">
          <ac:chgData name="用 共" userId="674416862f0b68f3" providerId="LiveId" clId="{E2DDEEAE-6B50-45F9-8B4A-198B56BA5C69}" dt="2022-11-03T16:41:04.853" v="1876"/>
          <ac:spMkLst>
            <pc:docMk/>
            <pc:sldMk cId="1026688629" sldId="521"/>
            <ac:spMk id="16" creationId="{CCD9253F-D12B-D9C2-8BE3-428A44C813AD}"/>
          </ac:spMkLst>
        </pc:spChg>
        <pc:spChg chg="add del">
          <ac:chgData name="用 共" userId="674416862f0b68f3" providerId="LiveId" clId="{E2DDEEAE-6B50-45F9-8B4A-198B56BA5C69}" dt="2022-11-03T16:41:34.071" v="1884"/>
          <ac:spMkLst>
            <pc:docMk/>
            <pc:sldMk cId="1026688629" sldId="521"/>
            <ac:spMk id="17" creationId="{071FCABB-4B57-CDB7-C874-0697CFBD8F30}"/>
          </ac:spMkLst>
        </pc:spChg>
      </pc:sldChg>
      <pc:sldChg chg="add del">
        <pc:chgData name="用 共" userId="674416862f0b68f3" providerId="LiveId" clId="{E2DDEEAE-6B50-45F9-8B4A-198B56BA5C69}" dt="2022-11-03T16:11:28.039" v="1316" actId="47"/>
        <pc:sldMkLst>
          <pc:docMk/>
          <pc:sldMk cId="3686856083" sldId="521"/>
        </pc:sldMkLst>
      </pc:sldChg>
      <pc:sldChg chg="addSp modSp new mod modAnim">
        <pc:chgData name="用 共" userId="674416862f0b68f3" providerId="LiveId" clId="{E2DDEEAE-6B50-45F9-8B4A-198B56BA5C69}" dt="2022-11-03T17:43:10.072" v="2167" actId="1076"/>
        <pc:sldMkLst>
          <pc:docMk/>
          <pc:sldMk cId="3219288960" sldId="522"/>
        </pc:sldMkLst>
        <pc:spChg chg="mod">
          <ac:chgData name="用 共" userId="674416862f0b68f3" providerId="LiveId" clId="{E2DDEEAE-6B50-45F9-8B4A-198B56BA5C69}" dt="2022-11-03T17:35:06.763" v="1910"/>
          <ac:spMkLst>
            <pc:docMk/>
            <pc:sldMk cId="3219288960" sldId="522"/>
            <ac:spMk id="2" creationId="{F457A41B-C1A7-4D7C-7518-84EDB38D9361}"/>
          </ac:spMkLst>
        </pc:spChg>
        <pc:spChg chg="mod">
          <ac:chgData name="用 共" userId="674416862f0b68f3" providerId="LiveId" clId="{E2DDEEAE-6B50-45F9-8B4A-198B56BA5C69}" dt="2022-11-03T17:36:17.706" v="1923" actId="14100"/>
          <ac:spMkLst>
            <pc:docMk/>
            <pc:sldMk cId="3219288960" sldId="522"/>
            <ac:spMk id="3" creationId="{1DE7AEAF-6936-5788-C70A-EB1009C93E7D}"/>
          </ac:spMkLst>
        </pc:spChg>
        <pc:spChg chg="add mod ord">
          <ac:chgData name="用 共" userId="674416862f0b68f3" providerId="LiveId" clId="{E2DDEEAE-6B50-45F9-8B4A-198B56BA5C69}" dt="2022-11-03T17:35:14.626" v="1912" actId="167"/>
          <ac:spMkLst>
            <pc:docMk/>
            <pc:sldMk cId="3219288960" sldId="522"/>
            <ac:spMk id="4" creationId="{806288FF-5497-F8FC-152B-E54AEAAFF3AD}"/>
          </ac:spMkLst>
        </pc:spChg>
        <pc:spChg chg="add mod">
          <ac:chgData name="用 共" userId="674416862f0b68f3" providerId="LiveId" clId="{E2DDEEAE-6B50-45F9-8B4A-198B56BA5C69}" dt="2022-11-03T17:36:50.686" v="1925" actId="1076"/>
          <ac:spMkLst>
            <pc:docMk/>
            <pc:sldMk cId="3219288960" sldId="522"/>
            <ac:spMk id="6" creationId="{293F3BFF-87D0-96D4-3CE7-22AF04C5F266}"/>
          </ac:spMkLst>
        </pc:spChg>
        <pc:spChg chg="add mod">
          <ac:chgData name="用 共" userId="674416862f0b68f3" providerId="LiveId" clId="{E2DDEEAE-6B50-45F9-8B4A-198B56BA5C69}" dt="2022-11-03T17:42:00.459" v="2094" actId="1076"/>
          <ac:spMkLst>
            <pc:docMk/>
            <pc:sldMk cId="3219288960" sldId="522"/>
            <ac:spMk id="7" creationId="{7205B31F-A00F-D423-695F-1B73C011E97C}"/>
          </ac:spMkLst>
        </pc:spChg>
        <pc:spChg chg="add mod">
          <ac:chgData name="用 共" userId="674416862f0b68f3" providerId="LiveId" clId="{E2DDEEAE-6B50-45F9-8B4A-198B56BA5C69}" dt="2022-11-03T17:43:10.072" v="2167" actId="1076"/>
          <ac:spMkLst>
            <pc:docMk/>
            <pc:sldMk cId="3219288960" sldId="522"/>
            <ac:spMk id="8" creationId="{3AED4010-D992-E545-483A-0E53DCE8C9B3}"/>
          </ac:spMkLst>
        </pc:spChg>
      </pc:sldChg>
      <pc:sldChg chg="new del">
        <pc:chgData name="用 共" userId="674416862f0b68f3" providerId="LiveId" clId="{E2DDEEAE-6B50-45F9-8B4A-198B56BA5C69}" dt="2022-11-03T16:39:35.411" v="1848" actId="47"/>
        <pc:sldMkLst>
          <pc:docMk/>
          <pc:sldMk cId="3717812327" sldId="522"/>
        </pc:sldMkLst>
      </pc:sldChg>
      <pc:sldChg chg="addSp delSp modSp add mod delAnim modAnim">
        <pc:chgData name="用 共" userId="674416862f0b68f3" providerId="LiveId" clId="{E2DDEEAE-6B50-45F9-8B4A-198B56BA5C69}" dt="2022-11-03T18:08:11.277" v="2602"/>
        <pc:sldMkLst>
          <pc:docMk/>
          <pc:sldMk cId="1601843311" sldId="523"/>
        </pc:sldMkLst>
        <pc:spChg chg="add mod">
          <ac:chgData name="用 共" userId="674416862f0b68f3" providerId="LiveId" clId="{E2DDEEAE-6B50-45F9-8B4A-198B56BA5C69}" dt="2022-11-03T17:44:34.471" v="2243" actId="1076"/>
          <ac:spMkLst>
            <pc:docMk/>
            <pc:sldMk cId="1601843311" sldId="523"/>
            <ac:spMk id="5" creationId="{1CD3ABD1-FD83-9D53-2B29-616C3366A47C}"/>
          </ac:spMkLst>
        </pc:spChg>
        <pc:spChg chg="del">
          <ac:chgData name="用 共" userId="674416862f0b68f3" providerId="LiveId" clId="{E2DDEEAE-6B50-45F9-8B4A-198B56BA5C69}" dt="2022-11-03T17:43:30.805" v="2169" actId="478"/>
          <ac:spMkLst>
            <pc:docMk/>
            <pc:sldMk cId="1601843311" sldId="523"/>
            <ac:spMk id="7" creationId="{7205B31F-A00F-D423-695F-1B73C011E97C}"/>
          </ac:spMkLst>
        </pc:spChg>
        <pc:spChg chg="mod">
          <ac:chgData name="用 共" userId="674416862f0b68f3" providerId="LiveId" clId="{E2DDEEAE-6B50-45F9-8B4A-198B56BA5C69}" dt="2022-11-03T18:08:03.301" v="2599"/>
          <ac:spMkLst>
            <pc:docMk/>
            <pc:sldMk cId="1601843311" sldId="523"/>
            <ac:spMk id="8" creationId="{3AED4010-D992-E545-483A-0E53DCE8C9B3}"/>
          </ac:spMkLst>
        </pc:spChg>
        <pc:spChg chg="add mod">
          <ac:chgData name="用 共" userId="674416862f0b68f3" providerId="LiveId" clId="{E2DDEEAE-6B50-45F9-8B4A-198B56BA5C69}" dt="2022-11-03T17:46:21.544" v="2308" actId="1076"/>
          <ac:spMkLst>
            <pc:docMk/>
            <pc:sldMk cId="1601843311" sldId="523"/>
            <ac:spMk id="9" creationId="{0DB0432C-7321-3630-1355-5522163686C0}"/>
          </ac:spMkLst>
        </pc:spChg>
        <pc:spChg chg="add mod">
          <ac:chgData name="用 共" userId="674416862f0b68f3" providerId="LiveId" clId="{E2DDEEAE-6B50-45F9-8B4A-198B56BA5C69}" dt="2022-11-03T17:46:53.521" v="2332" actId="14100"/>
          <ac:spMkLst>
            <pc:docMk/>
            <pc:sldMk cId="1601843311" sldId="523"/>
            <ac:spMk id="10" creationId="{0FF41CDE-5163-CA22-327E-5B87C549A9D3}"/>
          </ac:spMkLst>
        </pc:spChg>
        <pc:spChg chg="add mod">
          <ac:chgData name="用 共" userId="674416862f0b68f3" providerId="LiveId" clId="{E2DDEEAE-6B50-45F9-8B4A-198B56BA5C69}" dt="2022-11-03T17:47:18.102" v="2354" actId="1076"/>
          <ac:spMkLst>
            <pc:docMk/>
            <pc:sldMk cId="1601843311" sldId="523"/>
            <ac:spMk id="11" creationId="{0314E2C0-1C75-9F76-9658-404D984B51A9}"/>
          </ac:spMkLst>
        </pc:spChg>
        <pc:spChg chg="add mod">
          <ac:chgData name="用 共" userId="674416862f0b68f3" providerId="LiveId" clId="{E2DDEEAE-6B50-45F9-8B4A-198B56BA5C69}" dt="2022-11-03T17:47:48.913" v="2394" actId="1076"/>
          <ac:spMkLst>
            <pc:docMk/>
            <pc:sldMk cId="1601843311" sldId="523"/>
            <ac:spMk id="12" creationId="{77B5DA3C-E362-7ACC-5E37-28EBB07C81DD}"/>
          </ac:spMkLst>
        </pc:spChg>
        <pc:spChg chg="add mod">
          <ac:chgData name="用 共" userId="674416862f0b68f3" providerId="LiveId" clId="{E2DDEEAE-6B50-45F9-8B4A-198B56BA5C69}" dt="2022-11-03T17:51:14.179" v="2501" actId="1076"/>
          <ac:spMkLst>
            <pc:docMk/>
            <pc:sldMk cId="1601843311" sldId="523"/>
            <ac:spMk id="13" creationId="{DFDC98DB-6A36-3831-D5D3-78F3F20652EE}"/>
          </ac:spMkLst>
        </pc:spChg>
        <pc:spChg chg="add mod">
          <ac:chgData name="用 共" userId="674416862f0b68f3" providerId="LiveId" clId="{E2DDEEAE-6B50-45F9-8B4A-198B56BA5C69}" dt="2022-11-03T17:52:04.050" v="2525" actId="1076"/>
          <ac:spMkLst>
            <pc:docMk/>
            <pc:sldMk cId="1601843311" sldId="523"/>
            <ac:spMk id="14" creationId="{29428F89-0355-044F-4B29-5BEFA238AAE8}"/>
          </ac:spMkLst>
        </pc:spChg>
      </pc:sldChg>
      <pc:sldChg chg="addSp delSp modSp add mod ord">
        <pc:chgData name="用 共" userId="674416862f0b68f3" providerId="LiveId" clId="{E2DDEEAE-6B50-45F9-8B4A-198B56BA5C69}" dt="2022-11-03T18:02:00.831" v="2566" actId="20577"/>
        <pc:sldMkLst>
          <pc:docMk/>
          <pc:sldMk cId="4266748787" sldId="524"/>
        </pc:sldMkLst>
        <pc:spChg chg="mod">
          <ac:chgData name="用 共" userId="674416862f0b68f3" providerId="LiveId" clId="{E2DDEEAE-6B50-45F9-8B4A-198B56BA5C69}" dt="2022-11-03T17:58:24.174" v="2533"/>
          <ac:spMkLst>
            <pc:docMk/>
            <pc:sldMk cId="4266748787" sldId="524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01:40.383" v="2550" actId="1076"/>
          <ac:spMkLst>
            <pc:docMk/>
            <pc:sldMk cId="4266748787" sldId="524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17:58:28.755" v="2535" actId="14100"/>
          <ac:spMkLst>
            <pc:docMk/>
            <pc:sldMk cId="4266748787" sldId="524"/>
            <ac:spMk id="4" creationId="{CED07A1B-6223-D71A-00D8-4D4B65F8832A}"/>
          </ac:spMkLst>
        </pc:spChg>
        <pc:spChg chg="mod">
          <ac:chgData name="用 共" userId="674416862f0b68f3" providerId="LiveId" clId="{E2DDEEAE-6B50-45F9-8B4A-198B56BA5C69}" dt="2022-11-03T18:01:40.383" v="2550" actId="1076"/>
          <ac:spMkLst>
            <pc:docMk/>
            <pc:sldMk cId="4266748787" sldId="524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7:59:44.762" v="2541" actId="14100"/>
          <ac:spMkLst>
            <pc:docMk/>
            <pc:sldMk cId="4266748787" sldId="524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7:59:57.443" v="2545" actId="1076"/>
          <ac:spMkLst>
            <pc:docMk/>
            <pc:sldMk cId="4266748787" sldId="524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8:00:00.778" v="2546" actId="14100"/>
          <ac:spMkLst>
            <pc:docMk/>
            <pc:sldMk cId="4266748787" sldId="524"/>
            <ac:spMk id="9" creationId="{2D7AFE63-F42A-173B-EB0C-24D01B20FFD6}"/>
          </ac:spMkLst>
        </pc:spChg>
        <pc:spChg chg="add del">
          <ac:chgData name="用 共" userId="674416862f0b68f3" providerId="LiveId" clId="{E2DDEEAE-6B50-45F9-8B4A-198B56BA5C69}" dt="2022-11-03T18:01:54.243" v="2553"/>
          <ac:spMkLst>
            <pc:docMk/>
            <pc:sldMk cId="4266748787" sldId="524"/>
            <ac:spMk id="10" creationId="{5B38705A-1E1F-F3E9-DC91-32FE4AEC5EE7}"/>
          </ac:spMkLst>
        </pc:spChg>
        <pc:spChg chg="mod">
          <ac:chgData name="用 共" userId="674416862f0b68f3" providerId="LiveId" clId="{E2DDEEAE-6B50-45F9-8B4A-198B56BA5C69}" dt="2022-11-03T18:01:46.269" v="2551" actId="1076"/>
          <ac:spMkLst>
            <pc:docMk/>
            <pc:sldMk cId="4266748787" sldId="524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8:01:58.191" v="2564" actId="20577"/>
          <ac:spMkLst>
            <pc:docMk/>
            <pc:sldMk cId="4266748787" sldId="524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8:01:46.269" v="2551" actId="1076"/>
          <ac:spMkLst>
            <pc:docMk/>
            <pc:sldMk cId="4266748787" sldId="524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8:02:00.831" v="2566" actId="20577"/>
          <ac:spMkLst>
            <pc:docMk/>
            <pc:sldMk cId="4266748787" sldId="524"/>
            <ac:spMk id="15" creationId="{F5DABDAC-A77F-4C2F-7DE8-6E2296FA76B9}"/>
          </ac:spMkLst>
        </pc:spChg>
      </pc:sldChg>
      <pc:sldChg chg="addSp delSp modSp new mod delAnim modAnim">
        <pc:chgData name="用 共" userId="674416862f0b68f3" providerId="LiveId" clId="{E2DDEEAE-6B50-45F9-8B4A-198B56BA5C69}" dt="2022-11-03T18:16:43.121" v="3228" actId="14100"/>
        <pc:sldMkLst>
          <pc:docMk/>
          <pc:sldMk cId="1783659542" sldId="525"/>
        </pc:sldMkLst>
        <pc:spChg chg="mod">
          <ac:chgData name="用 共" userId="674416862f0b68f3" providerId="LiveId" clId="{E2DDEEAE-6B50-45F9-8B4A-198B56BA5C69}" dt="2022-11-03T18:06:43.265" v="2579"/>
          <ac:spMkLst>
            <pc:docMk/>
            <pc:sldMk cId="1783659542" sldId="525"/>
            <ac:spMk id="2" creationId="{CCA51AD8-E011-D73D-7984-0ED641D06B35}"/>
          </ac:spMkLst>
        </pc:spChg>
        <pc:spChg chg="mod">
          <ac:chgData name="用 共" userId="674416862f0b68f3" providerId="LiveId" clId="{E2DDEEAE-6B50-45F9-8B4A-198B56BA5C69}" dt="2022-11-03T18:07:48.050" v="2597" actId="14100"/>
          <ac:spMkLst>
            <pc:docMk/>
            <pc:sldMk cId="1783659542" sldId="525"/>
            <ac:spMk id="3" creationId="{0B01D17D-3136-1B24-595A-BB7CA920B511}"/>
          </ac:spMkLst>
        </pc:spChg>
        <pc:spChg chg="add mod ord">
          <ac:chgData name="用 共" userId="674416862f0b68f3" providerId="LiveId" clId="{E2DDEEAE-6B50-45F9-8B4A-198B56BA5C69}" dt="2022-11-03T18:06:47.227" v="2581" actId="167"/>
          <ac:spMkLst>
            <pc:docMk/>
            <pc:sldMk cId="1783659542" sldId="525"/>
            <ac:spMk id="4" creationId="{38FEC1BD-A0FF-F238-91C8-079E31360C1B}"/>
          </ac:spMkLst>
        </pc:spChg>
        <pc:spChg chg="add del mod">
          <ac:chgData name="用 共" userId="674416862f0b68f3" providerId="LiveId" clId="{E2DDEEAE-6B50-45F9-8B4A-198B56BA5C69}" dt="2022-11-03T18:07:41.718" v="2594" actId="478"/>
          <ac:spMkLst>
            <pc:docMk/>
            <pc:sldMk cId="1783659542" sldId="525"/>
            <ac:spMk id="6" creationId="{141F20DE-0BAD-EEB6-698E-041CCB925722}"/>
          </ac:spMkLst>
        </pc:spChg>
        <pc:spChg chg="add mod">
          <ac:chgData name="用 共" userId="674416862f0b68f3" providerId="LiveId" clId="{E2DDEEAE-6B50-45F9-8B4A-198B56BA5C69}" dt="2022-11-03T18:07:52.868" v="2598" actId="1076"/>
          <ac:spMkLst>
            <pc:docMk/>
            <pc:sldMk cId="1783659542" sldId="525"/>
            <ac:spMk id="7" creationId="{B5A6B361-DD1C-F75D-C1BA-6A2039FEAA25}"/>
          </ac:spMkLst>
        </pc:spChg>
        <pc:spChg chg="add del">
          <ac:chgData name="用 共" userId="674416862f0b68f3" providerId="LiveId" clId="{E2DDEEAE-6B50-45F9-8B4A-198B56BA5C69}" dt="2022-11-03T18:08:07.677" v="2601" actId="22"/>
          <ac:spMkLst>
            <pc:docMk/>
            <pc:sldMk cId="1783659542" sldId="525"/>
            <ac:spMk id="9" creationId="{DAD524F1-418B-1E95-41BD-100574536569}"/>
          </ac:spMkLst>
        </pc:spChg>
        <pc:spChg chg="add mod">
          <ac:chgData name="用 共" userId="674416862f0b68f3" providerId="LiveId" clId="{E2DDEEAE-6B50-45F9-8B4A-198B56BA5C69}" dt="2022-11-03T18:10:07.311" v="2760" actId="1076"/>
          <ac:spMkLst>
            <pc:docMk/>
            <pc:sldMk cId="1783659542" sldId="525"/>
            <ac:spMk id="10" creationId="{822DDDF7-F72F-C629-344B-470438DFB6A5}"/>
          </ac:spMkLst>
        </pc:spChg>
        <pc:spChg chg="add mod">
          <ac:chgData name="用 共" userId="674416862f0b68f3" providerId="LiveId" clId="{E2DDEEAE-6B50-45F9-8B4A-198B56BA5C69}" dt="2022-11-03T18:10:29.539" v="2788" actId="1076"/>
          <ac:spMkLst>
            <pc:docMk/>
            <pc:sldMk cId="1783659542" sldId="525"/>
            <ac:spMk id="11" creationId="{023B48D9-8FE4-119C-74CA-53381698F96B}"/>
          </ac:spMkLst>
        </pc:spChg>
        <pc:spChg chg="add mod">
          <ac:chgData name="用 共" userId="674416862f0b68f3" providerId="LiveId" clId="{E2DDEEAE-6B50-45F9-8B4A-198B56BA5C69}" dt="2022-11-03T18:16:17.953" v="3201" actId="14100"/>
          <ac:spMkLst>
            <pc:docMk/>
            <pc:sldMk cId="1783659542" sldId="525"/>
            <ac:spMk id="12" creationId="{81409162-1E04-F074-289D-FA421D4AB822}"/>
          </ac:spMkLst>
        </pc:spChg>
        <pc:spChg chg="add mod">
          <ac:chgData name="用 共" userId="674416862f0b68f3" providerId="LiveId" clId="{E2DDEEAE-6B50-45F9-8B4A-198B56BA5C69}" dt="2022-11-03T18:11:47.909" v="2914" actId="14100"/>
          <ac:spMkLst>
            <pc:docMk/>
            <pc:sldMk cId="1783659542" sldId="525"/>
            <ac:spMk id="13" creationId="{C7086095-C597-713F-24AF-991838899AFE}"/>
          </ac:spMkLst>
        </pc:spChg>
        <pc:spChg chg="add mod">
          <ac:chgData name="用 共" userId="674416862f0b68f3" providerId="LiveId" clId="{E2DDEEAE-6B50-45F9-8B4A-198B56BA5C69}" dt="2022-11-03T18:12:09.263" v="2948" actId="14100"/>
          <ac:spMkLst>
            <pc:docMk/>
            <pc:sldMk cId="1783659542" sldId="525"/>
            <ac:spMk id="14" creationId="{9DA6E801-2857-60B1-E882-0C0498D0645A}"/>
          </ac:spMkLst>
        </pc:spChg>
        <pc:spChg chg="add del mod">
          <ac:chgData name="用 共" userId="674416862f0b68f3" providerId="LiveId" clId="{E2DDEEAE-6B50-45F9-8B4A-198B56BA5C69}" dt="2022-11-03T18:12:38.146" v="2968" actId="478"/>
          <ac:spMkLst>
            <pc:docMk/>
            <pc:sldMk cId="1783659542" sldId="525"/>
            <ac:spMk id="15" creationId="{A48E426F-D2E0-BFD0-08BA-3AEAD9DE555E}"/>
          </ac:spMkLst>
        </pc:spChg>
        <pc:spChg chg="add mod">
          <ac:chgData name="用 共" userId="674416862f0b68f3" providerId="LiveId" clId="{E2DDEEAE-6B50-45F9-8B4A-198B56BA5C69}" dt="2022-11-03T18:12:41.674" v="2970" actId="1076"/>
          <ac:spMkLst>
            <pc:docMk/>
            <pc:sldMk cId="1783659542" sldId="525"/>
            <ac:spMk id="16" creationId="{5EF090AA-E778-ABA1-B2B7-A91AF16295D6}"/>
          </ac:spMkLst>
        </pc:spChg>
        <pc:spChg chg="add mod">
          <ac:chgData name="用 共" userId="674416862f0b68f3" providerId="LiveId" clId="{E2DDEEAE-6B50-45F9-8B4A-198B56BA5C69}" dt="2022-11-03T18:14:31.096" v="3065" actId="14100"/>
          <ac:spMkLst>
            <pc:docMk/>
            <pc:sldMk cId="1783659542" sldId="525"/>
            <ac:spMk id="17" creationId="{BA02765A-A6B5-2E80-C7C9-2CA1B560BC43}"/>
          </ac:spMkLst>
        </pc:spChg>
        <pc:spChg chg="add mod">
          <ac:chgData name="用 共" userId="674416862f0b68f3" providerId="LiveId" clId="{E2DDEEAE-6B50-45F9-8B4A-198B56BA5C69}" dt="2022-11-03T18:15:34.707" v="3150" actId="20577"/>
          <ac:spMkLst>
            <pc:docMk/>
            <pc:sldMk cId="1783659542" sldId="525"/>
            <ac:spMk id="18" creationId="{5E45C853-2938-EC2D-E945-19926CDAF3FA}"/>
          </ac:spMkLst>
        </pc:spChg>
        <pc:spChg chg="add mod">
          <ac:chgData name="用 共" userId="674416862f0b68f3" providerId="LiveId" clId="{E2DDEEAE-6B50-45F9-8B4A-198B56BA5C69}" dt="2022-11-03T18:15:21.927" v="3123" actId="1076"/>
          <ac:spMkLst>
            <pc:docMk/>
            <pc:sldMk cId="1783659542" sldId="525"/>
            <ac:spMk id="19" creationId="{EB9431C3-7DD4-0AE9-4EB4-100DE3976C92}"/>
          </ac:spMkLst>
        </pc:spChg>
        <pc:spChg chg="add mod">
          <ac:chgData name="用 共" userId="674416862f0b68f3" providerId="LiveId" clId="{E2DDEEAE-6B50-45F9-8B4A-198B56BA5C69}" dt="2022-11-03T18:16:43.121" v="3228" actId="14100"/>
          <ac:spMkLst>
            <pc:docMk/>
            <pc:sldMk cId="1783659542" sldId="525"/>
            <ac:spMk id="20" creationId="{B97EC9E7-FE8E-2DCF-8151-A40FCDB4EB3D}"/>
          </ac:spMkLst>
        </pc:spChg>
      </pc:sldChg>
      <pc:sldChg chg="modSp add del mod ord">
        <pc:chgData name="用 共" userId="674416862f0b68f3" providerId="LiveId" clId="{E2DDEEAE-6B50-45F9-8B4A-198B56BA5C69}" dt="2022-11-03T18:18:30.243" v="3236" actId="47"/>
        <pc:sldMkLst>
          <pc:docMk/>
          <pc:sldMk cId="233675053" sldId="526"/>
        </pc:sldMkLst>
        <pc:spChg chg="mod">
          <ac:chgData name="用 共" userId="674416862f0b68f3" providerId="LiveId" clId="{E2DDEEAE-6B50-45F9-8B4A-198B56BA5C69}" dt="2022-11-03T18:18:26.150" v="3234"/>
          <ac:spMkLst>
            <pc:docMk/>
            <pc:sldMk cId="233675053" sldId="52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18:28.576" v="3235" actId="14100"/>
          <ac:spMkLst>
            <pc:docMk/>
            <pc:sldMk cId="233675053" sldId="526"/>
            <ac:spMk id="4" creationId="{CED07A1B-6223-D71A-00D8-4D4B65F8832A}"/>
          </ac:spMkLst>
        </pc:spChg>
      </pc:sldChg>
      <pc:sldChg chg="addSp modSp add mod ord">
        <pc:chgData name="用 共" userId="674416862f0b68f3" providerId="LiveId" clId="{E2DDEEAE-6B50-45F9-8B4A-198B56BA5C69}" dt="2022-11-03T18:20:58.812" v="3297" actId="20577"/>
        <pc:sldMkLst>
          <pc:docMk/>
          <pc:sldMk cId="1628170383" sldId="526"/>
        </pc:sldMkLst>
        <pc:spChg chg="mod">
          <ac:chgData name="用 共" userId="674416862f0b68f3" providerId="LiveId" clId="{E2DDEEAE-6B50-45F9-8B4A-198B56BA5C69}" dt="2022-11-03T18:18:40.405" v="3242"/>
          <ac:spMkLst>
            <pc:docMk/>
            <pc:sldMk cId="1628170383" sldId="52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18:48.829" v="3245" actId="14100"/>
          <ac:spMkLst>
            <pc:docMk/>
            <pc:sldMk cId="1628170383" sldId="526"/>
            <ac:spMk id="4" creationId="{CED07A1B-6223-D71A-00D8-4D4B65F8832A}"/>
          </ac:spMkLst>
        </pc:spChg>
        <pc:spChg chg="mod">
          <ac:chgData name="用 共" userId="674416862f0b68f3" providerId="LiveId" clId="{E2DDEEAE-6B50-45F9-8B4A-198B56BA5C69}" dt="2022-11-03T18:20:20.566" v="3276" actId="14100"/>
          <ac:spMkLst>
            <pc:docMk/>
            <pc:sldMk cId="1628170383" sldId="526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8:19:26.358" v="3254" actId="14100"/>
          <ac:spMkLst>
            <pc:docMk/>
            <pc:sldMk cId="1628170383" sldId="526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8:20:08.201" v="3272" actId="1076"/>
          <ac:spMkLst>
            <pc:docMk/>
            <pc:sldMk cId="1628170383" sldId="526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8:20:08.201" v="3272" actId="1076"/>
          <ac:spMkLst>
            <pc:docMk/>
            <pc:sldMk cId="1628170383" sldId="526"/>
            <ac:spMk id="9" creationId="{2D7AFE63-F42A-173B-EB0C-24D01B20FFD6}"/>
          </ac:spMkLst>
        </pc:spChg>
        <pc:spChg chg="add mod">
          <ac:chgData name="用 共" userId="674416862f0b68f3" providerId="LiveId" clId="{E2DDEEAE-6B50-45F9-8B4A-198B56BA5C69}" dt="2022-11-03T18:20:57.660" v="3295" actId="20577"/>
          <ac:spMkLst>
            <pc:docMk/>
            <pc:sldMk cId="1628170383" sldId="526"/>
            <ac:spMk id="10" creationId="{31CC91AC-5C7A-C0B9-228D-AA359EBE7395}"/>
          </ac:spMkLst>
        </pc:spChg>
        <pc:spChg chg="add mod">
          <ac:chgData name="用 共" userId="674416862f0b68f3" providerId="LiveId" clId="{E2DDEEAE-6B50-45F9-8B4A-198B56BA5C69}" dt="2022-11-03T18:20:51.996" v="3291" actId="20577"/>
          <ac:spMkLst>
            <pc:docMk/>
            <pc:sldMk cId="1628170383" sldId="526"/>
            <ac:spMk id="11" creationId="{4FF7E88C-C865-1940-32E6-900E88C2462F}"/>
          </ac:spMkLst>
        </pc:spChg>
        <pc:spChg chg="mod">
          <ac:chgData name="用 共" userId="674416862f0b68f3" providerId="LiveId" clId="{E2DDEEAE-6B50-45F9-8B4A-198B56BA5C69}" dt="2022-11-03T18:20:25.947" v="3277" actId="1076"/>
          <ac:spMkLst>
            <pc:docMk/>
            <pc:sldMk cId="1628170383" sldId="526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8:20:36.603" v="3284" actId="20577"/>
          <ac:spMkLst>
            <pc:docMk/>
            <pc:sldMk cId="1628170383" sldId="526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8:20:25.947" v="3277" actId="1076"/>
          <ac:spMkLst>
            <pc:docMk/>
            <pc:sldMk cId="1628170383" sldId="526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8:20:41.356" v="3285" actId="20577"/>
          <ac:spMkLst>
            <pc:docMk/>
            <pc:sldMk cId="1628170383" sldId="526"/>
            <ac:spMk id="15" creationId="{F5DABDAC-A77F-4C2F-7DE8-6E2296FA76B9}"/>
          </ac:spMkLst>
        </pc:spChg>
        <pc:spChg chg="add mod">
          <ac:chgData name="用 共" userId="674416862f0b68f3" providerId="LiveId" clId="{E2DDEEAE-6B50-45F9-8B4A-198B56BA5C69}" dt="2022-11-03T18:20:58.812" v="3297" actId="20577"/>
          <ac:spMkLst>
            <pc:docMk/>
            <pc:sldMk cId="1628170383" sldId="526"/>
            <ac:spMk id="16" creationId="{9134C1A3-1B5A-1955-D623-8A2B5917A2BD}"/>
          </ac:spMkLst>
        </pc:spChg>
        <pc:spChg chg="add mod">
          <ac:chgData name="用 共" userId="674416862f0b68f3" providerId="LiveId" clId="{E2DDEEAE-6B50-45F9-8B4A-198B56BA5C69}" dt="2022-11-03T18:20:55.340" v="3293" actId="20577"/>
          <ac:spMkLst>
            <pc:docMk/>
            <pc:sldMk cId="1628170383" sldId="526"/>
            <ac:spMk id="17" creationId="{8E4ECF2F-7BDF-2A81-D890-173EB1F4FB0A}"/>
          </ac:spMkLst>
        </pc:spChg>
      </pc:sldChg>
      <pc:sldChg chg="add del">
        <pc:chgData name="用 共" userId="674416862f0b68f3" providerId="LiveId" clId="{E2DDEEAE-6B50-45F9-8B4A-198B56BA5C69}" dt="2022-11-03T18:24:18.512" v="3299" actId="47"/>
        <pc:sldMkLst>
          <pc:docMk/>
          <pc:sldMk cId="1747661531" sldId="527"/>
        </pc:sldMkLst>
      </pc:sldChg>
      <pc:sldChg chg="addSp delSp modSp new mod delAnim modAnim">
        <pc:chgData name="用 共" userId="674416862f0b68f3" providerId="LiveId" clId="{E2DDEEAE-6B50-45F9-8B4A-198B56BA5C69}" dt="2022-11-03T18:53:18.704" v="3610"/>
        <pc:sldMkLst>
          <pc:docMk/>
          <pc:sldMk cId="3907035266" sldId="527"/>
        </pc:sldMkLst>
        <pc:spChg chg="mod">
          <ac:chgData name="用 共" userId="674416862f0b68f3" providerId="LiveId" clId="{E2DDEEAE-6B50-45F9-8B4A-198B56BA5C69}" dt="2022-11-03T18:24:26.146" v="3318" actId="20577"/>
          <ac:spMkLst>
            <pc:docMk/>
            <pc:sldMk cId="3907035266" sldId="527"/>
            <ac:spMk id="2" creationId="{FACB485D-0B10-AA4B-BC5E-7E03128C2918}"/>
          </ac:spMkLst>
        </pc:spChg>
        <pc:spChg chg="mod">
          <ac:chgData name="用 共" userId="674416862f0b68f3" providerId="LiveId" clId="{E2DDEEAE-6B50-45F9-8B4A-198B56BA5C69}" dt="2022-11-03T18:52:39.584" v="3608"/>
          <ac:spMkLst>
            <pc:docMk/>
            <pc:sldMk cId="3907035266" sldId="527"/>
            <ac:spMk id="3" creationId="{F328AE82-125A-9205-639F-7F507CE6FFC9}"/>
          </ac:spMkLst>
        </pc:spChg>
        <pc:spChg chg="add mod ord">
          <ac:chgData name="用 共" userId="674416862f0b68f3" providerId="LiveId" clId="{E2DDEEAE-6B50-45F9-8B4A-198B56BA5C69}" dt="2022-11-03T18:24:34.685" v="3322" actId="14100"/>
          <ac:spMkLst>
            <pc:docMk/>
            <pc:sldMk cId="3907035266" sldId="527"/>
            <ac:spMk id="4" creationId="{50B66B31-CF19-3C32-66FB-7DA9EF2DEAA3}"/>
          </ac:spMkLst>
        </pc:spChg>
        <pc:spChg chg="add mod">
          <ac:chgData name="用 共" userId="674416862f0b68f3" providerId="LiveId" clId="{E2DDEEAE-6B50-45F9-8B4A-198B56BA5C69}" dt="2022-11-03T18:31:25.066" v="3364" actId="1076"/>
          <ac:spMkLst>
            <pc:docMk/>
            <pc:sldMk cId="3907035266" sldId="527"/>
            <ac:spMk id="9" creationId="{EFE8646B-585F-66D6-8850-1F08FA387B22}"/>
          </ac:spMkLst>
        </pc:spChg>
        <pc:spChg chg="add mod">
          <ac:chgData name="用 共" userId="674416862f0b68f3" providerId="LiveId" clId="{E2DDEEAE-6B50-45F9-8B4A-198B56BA5C69}" dt="2022-11-03T18:31:25.066" v="3364" actId="1076"/>
          <ac:spMkLst>
            <pc:docMk/>
            <pc:sldMk cId="3907035266" sldId="527"/>
            <ac:spMk id="10" creationId="{59DE7882-2548-5B67-A693-753B656E0029}"/>
          </ac:spMkLst>
        </pc:spChg>
        <pc:spChg chg="add mod">
          <ac:chgData name="用 共" userId="674416862f0b68f3" providerId="LiveId" clId="{E2DDEEAE-6B50-45F9-8B4A-198B56BA5C69}" dt="2022-11-03T18:33:51.632" v="3401" actId="1076"/>
          <ac:spMkLst>
            <pc:docMk/>
            <pc:sldMk cId="3907035266" sldId="527"/>
            <ac:spMk id="11" creationId="{CFB59E98-13A1-76E5-A8F8-CF90F8CE205B}"/>
          </ac:spMkLst>
        </pc:spChg>
        <pc:spChg chg="add mod">
          <ac:chgData name="用 共" userId="674416862f0b68f3" providerId="LiveId" clId="{E2DDEEAE-6B50-45F9-8B4A-198B56BA5C69}" dt="2022-11-03T18:33:05.245" v="3390" actId="1076"/>
          <ac:spMkLst>
            <pc:docMk/>
            <pc:sldMk cId="3907035266" sldId="527"/>
            <ac:spMk id="12" creationId="{9DAFB985-1455-C881-56E6-21D18C03FE62}"/>
          </ac:spMkLst>
        </pc:spChg>
        <pc:spChg chg="add mod">
          <ac:chgData name="用 共" userId="674416862f0b68f3" providerId="LiveId" clId="{E2DDEEAE-6B50-45F9-8B4A-198B56BA5C69}" dt="2022-11-03T18:33:14.163" v="3391" actId="571"/>
          <ac:spMkLst>
            <pc:docMk/>
            <pc:sldMk cId="3907035266" sldId="527"/>
            <ac:spMk id="13" creationId="{85692D4F-AB9F-E684-9CFC-F16F3428E02B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18" creationId="{C73B647A-7E99-2627-C5E4-808934C8BC42}"/>
          </ac:spMkLst>
        </pc:spChg>
        <pc:spChg chg="add mod">
          <ac:chgData name="用 共" userId="674416862f0b68f3" providerId="LiveId" clId="{E2DDEEAE-6B50-45F9-8B4A-198B56BA5C69}" dt="2022-11-03T18:36:42.256" v="3429" actId="1076"/>
          <ac:spMkLst>
            <pc:docMk/>
            <pc:sldMk cId="3907035266" sldId="527"/>
            <ac:spMk id="19" creationId="{094FD2A9-C432-7D97-8662-A2CFA93A144A}"/>
          </ac:spMkLst>
        </pc:spChg>
        <pc:spChg chg="add mod">
          <ac:chgData name="用 共" userId="674416862f0b68f3" providerId="LiveId" clId="{E2DDEEAE-6B50-45F9-8B4A-198B56BA5C69}" dt="2022-11-03T18:34:26.825" v="3419" actId="20577"/>
          <ac:spMkLst>
            <pc:docMk/>
            <pc:sldMk cId="3907035266" sldId="527"/>
            <ac:spMk id="20" creationId="{16C0EE80-70B1-354D-4DBF-2F4E1795C818}"/>
          </ac:spMkLst>
        </pc:spChg>
        <pc:spChg chg="add mod">
          <ac:chgData name="用 共" userId="674416862f0b68f3" providerId="LiveId" clId="{E2DDEEAE-6B50-45F9-8B4A-198B56BA5C69}" dt="2022-11-03T18:34:43.792" v="3423" actId="20577"/>
          <ac:spMkLst>
            <pc:docMk/>
            <pc:sldMk cId="3907035266" sldId="527"/>
            <ac:spMk id="21" creationId="{9DE2798F-BB53-4A63-BA56-F585C8BD42F9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22" creationId="{79AEF3E8-EA55-5BF7-301E-4147FC759464}"/>
          </ac:spMkLst>
        </pc:spChg>
        <pc:spChg chg="add mod">
          <ac:chgData name="用 共" userId="674416862f0b68f3" providerId="LiveId" clId="{E2DDEEAE-6B50-45F9-8B4A-198B56BA5C69}" dt="2022-11-03T18:36:33.297" v="3427" actId="571"/>
          <ac:spMkLst>
            <pc:docMk/>
            <pc:sldMk cId="3907035266" sldId="527"/>
            <ac:spMk id="23" creationId="{296C7338-69DE-5218-019E-20955D662813}"/>
          </ac:spMkLst>
        </pc:spChg>
        <pc:spChg chg="add mod">
          <ac:chgData name="用 共" userId="674416862f0b68f3" providerId="LiveId" clId="{E2DDEEAE-6B50-45F9-8B4A-198B56BA5C69}" dt="2022-11-03T18:36:57.685" v="3445" actId="20577"/>
          <ac:spMkLst>
            <pc:docMk/>
            <pc:sldMk cId="3907035266" sldId="527"/>
            <ac:spMk id="24" creationId="{BC9DD337-2C34-A0FA-24CD-6F5C802B783E}"/>
          </ac:spMkLst>
        </pc:spChg>
        <pc:spChg chg="add mod">
          <ac:chgData name="用 共" userId="674416862f0b68f3" providerId="LiveId" clId="{E2DDEEAE-6B50-45F9-8B4A-198B56BA5C69}" dt="2022-11-03T18:37:43.157" v="3454" actId="1076"/>
          <ac:spMkLst>
            <pc:docMk/>
            <pc:sldMk cId="3907035266" sldId="527"/>
            <ac:spMk id="25" creationId="{790E9100-4DB5-A726-A56C-6A6BFAEC85AD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26" creationId="{A19E354B-58C6-20CB-80E8-0616C27DE58A}"/>
          </ac:spMkLst>
        </pc:spChg>
        <pc:spChg chg="add mod">
          <ac:chgData name="用 共" userId="674416862f0b68f3" providerId="LiveId" clId="{E2DDEEAE-6B50-45F9-8B4A-198B56BA5C69}" dt="2022-11-03T18:37:48.302" v="3455" actId="571"/>
          <ac:spMkLst>
            <pc:docMk/>
            <pc:sldMk cId="3907035266" sldId="527"/>
            <ac:spMk id="28" creationId="{49B66ADC-5857-2900-B7BA-3C0DBBFF00FB}"/>
          </ac:spMkLst>
        </pc:spChg>
        <pc:spChg chg="add mod">
          <ac:chgData name="用 共" userId="674416862f0b68f3" providerId="LiveId" clId="{E2DDEEAE-6B50-45F9-8B4A-198B56BA5C69}" dt="2022-11-03T18:44:30.281" v="3505" actId="207"/>
          <ac:spMkLst>
            <pc:docMk/>
            <pc:sldMk cId="3907035266" sldId="527"/>
            <ac:spMk id="53" creationId="{96EF8C69-E285-52EC-DA4A-DEEC9E9873C9}"/>
          </ac:spMkLst>
        </pc:spChg>
        <pc:spChg chg="add mod">
          <ac:chgData name="用 共" userId="674416862f0b68f3" providerId="LiveId" clId="{E2DDEEAE-6B50-45F9-8B4A-198B56BA5C69}" dt="2022-11-03T18:45:35.597" v="3516" actId="20577"/>
          <ac:spMkLst>
            <pc:docMk/>
            <pc:sldMk cId="3907035266" sldId="527"/>
            <ac:spMk id="56" creationId="{AEF8E9A0-F726-9C1C-6367-BD3D9F90024E}"/>
          </ac:spMkLst>
        </pc:spChg>
        <pc:spChg chg="add mod">
          <ac:chgData name="用 共" userId="674416862f0b68f3" providerId="LiveId" clId="{E2DDEEAE-6B50-45F9-8B4A-198B56BA5C69}" dt="2022-11-03T18:48:02.239" v="3540" actId="20577"/>
          <ac:spMkLst>
            <pc:docMk/>
            <pc:sldMk cId="3907035266" sldId="527"/>
            <ac:spMk id="66" creationId="{EBC35156-5D81-AFAC-1795-16BE53461866}"/>
          </ac:spMkLst>
        </pc:spChg>
        <pc:spChg chg="add mod">
          <ac:chgData name="用 共" userId="674416862f0b68f3" providerId="LiveId" clId="{E2DDEEAE-6B50-45F9-8B4A-198B56BA5C69}" dt="2022-11-03T18:48:45.127" v="3552" actId="14100"/>
          <ac:spMkLst>
            <pc:docMk/>
            <pc:sldMk cId="3907035266" sldId="527"/>
            <ac:spMk id="72" creationId="{20C4FA96-D6DD-C6A1-7BFF-64B79554BF08}"/>
          </ac:spMkLst>
        </pc:spChg>
        <pc:spChg chg="add mod">
          <ac:chgData name="用 共" userId="674416862f0b68f3" providerId="LiveId" clId="{E2DDEEAE-6B50-45F9-8B4A-198B56BA5C69}" dt="2022-11-03T18:50:08.552" v="3565" actId="20577"/>
          <ac:spMkLst>
            <pc:docMk/>
            <pc:sldMk cId="3907035266" sldId="527"/>
            <ac:spMk id="80" creationId="{CE361CF8-1EFF-6D60-87C2-E629E2D517C9}"/>
          </ac:spMkLst>
        </pc:spChg>
        <pc:spChg chg="add mod">
          <ac:chgData name="用 共" userId="674416862f0b68f3" providerId="LiveId" clId="{E2DDEEAE-6B50-45F9-8B4A-198B56BA5C69}" dt="2022-11-03T18:50:36.157" v="3575" actId="14100"/>
          <ac:spMkLst>
            <pc:docMk/>
            <pc:sldMk cId="3907035266" sldId="527"/>
            <ac:spMk id="82" creationId="{BF4B9A52-C2DE-8C36-A760-48EE4648257F}"/>
          </ac:spMkLst>
        </pc:spChg>
        <pc:spChg chg="add mod">
          <ac:chgData name="用 共" userId="674416862f0b68f3" providerId="LiveId" clId="{E2DDEEAE-6B50-45F9-8B4A-198B56BA5C69}" dt="2022-11-03T18:51:36.469" v="3594" actId="1076"/>
          <ac:spMkLst>
            <pc:docMk/>
            <pc:sldMk cId="3907035266" sldId="527"/>
            <ac:spMk id="85" creationId="{FA919A54-6005-0E83-5DB1-2BF97C439EA3}"/>
          </ac:spMkLst>
        </pc:spChg>
        <pc:spChg chg="add mod">
          <ac:chgData name="用 共" userId="674416862f0b68f3" providerId="LiveId" clId="{E2DDEEAE-6B50-45F9-8B4A-198B56BA5C69}" dt="2022-11-03T18:51:54.461" v="3604" actId="20577"/>
          <ac:spMkLst>
            <pc:docMk/>
            <pc:sldMk cId="3907035266" sldId="527"/>
            <ac:spMk id="91" creationId="{B40A2567-7E89-17A0-AF1D-A2B137EF9F93}"/>
          </ac:spMkLst>
        </pc:sp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6" creationId="{0CC26D63-4D91-40B6-CD3E-42A6B3F34FE0}"/>
          </ac:cxnSpMkLst>
        </pc:cxn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7" creationId="{94650043-7506-CE08-125A-D56D76AA4627}"/>
          </ac:cxnSpMkLst>
        </pc:cxn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8" creationId="{8F5BDA51-C684-24DB-1C3D-D7445282C1D6}"/>
          </ac:cxnSpMkLst>
        </pc:cxnChg>
        <pc:cxnChg chg="add mod">
          <ac:chgData name="用 共" userId="674416862f0b68f3" providerId="LiveId" clId="{E2DDEEAE-6B50-45F9-8B4A-198B56BA5C69}" dt="2022-11-03T18:38:40.755" v="3456" actId="14100"/>
          <ac:cxnSpMkLst>
            <pc:docMk/>
            <pc:sldMk cId="3907035266" sldId="527"/>
            <ac:cxnSpMk id="14" creationId="{ACB6343C-B82C-47CB-2B48-59AC3B360E04}"/>
          </ac:cxnSpMkLst>
        </pc:cxnChg>
        <pc:cxnChg chg="add mod">
          <ac:chgData name="用 共" userId="674416862f0b68f3" providerId="LiveId" clId="{E2DDEEAE-6B50-45F9-8B4A-198B56BA5C69}" dt="2022-11-03T18:38:46.047" v="3457" actId="14100"/>
          <ac:cxnSpMkLst>
            <pc:docMk/>
            <pc:sldMk cId="3907035266" sldId="527"/>
            <ac:cxnSpMk id="27" creationId="{7F4693B3-5D98-4ADA-1FC4-8A92620D16DF}"/>
          </ac:cxnSpMkLst>
        </pc:cxnChg>
        <pc:cxnChg chg="add mod">
          <ac:chgData name="用 共" userId="674416862f0b68f3" providerId="LiveId" clId="{E2DDEEAE-6B50-45F9-8B4A-198B56BA5C69}" dt="2022-11-03T18:38:50.127" v="3458" actId="571"/>
          <ac:cxnSpMkLst>
            <pc:docMk/>
            <pc:sldMk cId="3907035266" sldId="527"/>
            <ac:cxnSpMk id="31" creationId="{0293CFCB-1BFB-AA2C-9507-6397A716E096}"/>
          </ac:cxnSpMkLst>
        </pc:cxnChg>
        <pc:cxnChg chg="add mod">
          <ac:chgData name="用 共" userId="674416862f0b68f3" providerId="LiveId" clId="{E2DDEEAE-6B50-45F9-8B4A-198B56BA5C69}" dt="2022-11-03T18:45:40.706" v="3517" actId="208"/>
          <ac:cxnSpMkLst>
            <pc:docMk/>
            <pc:sldMk cId="3907035266" sldId="527"/>
            <ac:cxnSpMk id="33" creationId="{8B384D40-302A-7BEB-A733-EE3404AE30B4}"/>
          </ac:cxnSpMkLst>
        </pc:cxnChg>
        <pc:cxnChg chg="add del mod">
          <ac:chgData name="用 共" userId="674416862f0b68f3" providerId="LiveId" clId="{E2DDEEAE-6B50-45F9-8B4A-198B56BA5C69}" dt="2022-11-03T18:43:48.051" v="3496" actId="478"/>
          <ac:cxnSpMkLst>
            <pc:docMk/>
            <pc:sldMk cId="3907035266" sldId="527"/>
            <ac:cxnSpMk id="40" creationId="{551D44AD-A95B-8661-DF2B-CE2029D56695}"/>
          </ac:cxnSpMkLst>
        </pc:cxnChg>
        <pc:cxnChg chg="add mod">
          <ac:chgData name="用 共" userId="674416862f0b68f3" providerId="LiveId" clId="{E2DDEEAE-6B50-45F9-8B4A-198B56BA5C69}" dt="2022-11-03T18:44:36.454" v="3506" actId="208"/>
          <ac:cxnSpMkLst>
            <pc:docMk/>
            <pc:sldMk cId="3907035266" sldId="527"/>
            <ac:cxnSpMk id="55" creationId="{1A9B27A8-59E5-DA52-A71A-E9288C61EE16}"/>
          </ac:cxnSpMkLst>
        </pc:cxnChg>
        <pc:cxnChg chg="add mod">
          <ac:chgData name="用 共" userId="674416862f0b68f3" providerId="LiveId" clId="{E2DDEEAE-6B50-45F9-8B4A-198B56BA5C69}" dt="2022-11-03T18:45:31.872" v="3510" actId="571"/>
          <ac:cxnSpMkLst>
            <pc:docMk/>
            <pc:sldMk cId="3907035266" sldId="527"/>
            <ac:cxnSpMk id="57" creationId="{9EA11136-DE98-9151-B3AF-610817F4E773}"/>
          </ac:cxnSpMkLst>
        </pc:cxnChg>
        <pc:cxnChg chg="add mod">
          <ac:chgData name="用 共" userId="674416862f0b68f3" providerId="LiveId" clId="{E2DDEEAE-6B50-45F9-8B4A-198B56BA5C69}" dt="2022-11-03T18:47:02.878" v="3528" actId="14100"/>
          <ac:cxnSpMkLst>
            <pc:docMk/>
            <pc:sldMk cId="3907035266" sldId="527"/>
            <ac:cxnSpMk id="58" creationId="{B7C10A98-6ADF-FAAE-2C5F-309088298B39}"/>
          </ac:cxnSpMkLst>
        </pc:cxnChg>
        <pc:cxnChg chg="add mod">
          <ac:chgData name="用 共" userId="674416862f0b68f3" providerId="LiveId" clId="{E2DDEEAE-6B50-45F9-8B4A-198B56BA5C69}" dt="2022-11-03T18:47:59.230" v="3538" actId="1076"/>
          <ac:cxnSpMkLst>
            <pc:docMk/>
            <pc:sldMk cId="3907035266" sldId="527"/>
            <ac:cxnSpMk id="67" creationId="{CC72FD8E-BF1E-9BFE-25B1-EC424B60C004}"/>
          </ac:cxnSpMkLst>
        </pc:cxnChg>
        <pc:cxnChg chg="add mod">
          <ac:chgData name="用 共" userId="674416862f0b68f3" providerId="LiveId" clId="{E2DDEEAE-6B50-45F9-8B4A-198B56BA5C69}" dt="2022-11-03T18:48:45.127" v="3552" actId="14100"/>
          <ac:cxnSpMkLst>
            <pc:docMk/>
            <pc:sldMk cId="3907035266" sldId="527"/>
            <ac:cxnSpMk id="73" creationId="{AED5BA1D-EF37-D3EB-27AA-155E884971B1}"/>
          </ac:cxnSpMkLst>
        </pc:cxnChg>
        <pc:cxnChg chg="add mod">
          <ac:chgData name="用 共" userId="674416862f0b68f3" providerId="LiveId" clId="{E2DDEEAE-6B50-45F9-8B4A-198B56BA5C69}" dt="2022-11-03T18:49:12.925" v="3558" actId="14100"/>
          <ac:cxnSpMkLst>
            <pc:docMk/>
            <pc:sldMk cId="3907035266" sldId="527"/>
            <ac:cxnSpMk id="75" creationId="{FBEAF136-D4B2-E8A4-7215-8FD4096A537D}"/>
          </ac:cxnSpMkLst>
        </pc:cxnChg>
        <pc:cxnChg chg="add mod">
          <ac:chgData name="用 共" userId="674416862f0b68f3" providerId="LiveId" clId="{E2DDEEAE-6B50-45F9-8B4A-198B56BA5C69}" dt="2022-11-03T18:50:04.847" v="3560" actId="571"/>
          <ac:cxnSpMkLst>
            <pc:docMk/>
            <pc:sldMk cId="3907035266" sldId="527"/>
            <ac:cxnSpMk id="81" creationId="{1A949350-25A5-CA41-8A45-D7331861CAE3}"/>
          </ac:cxnSpMkLst>
        </pc:cxnChg>
        <pc:cxnChg chg="add mod">
          <ac:chgData name="用 共" userId="674416862f0b68f3" providerId="LiveId" clId="{E2DDEEAE-6B50-45F9-8B4A-198B56BA5C69}" dt="2022-11-03T18:50:36.157" v="3575" actId="14100"/>
          <ac:cxnSpMkLst>
            <pc:docMk/>
            <pc:sldMk cId="3907035266" sldId="527"/>
            <ac:cxnSpMk id="83" creationId="{1E151E97-D114-5252-9E29-7677ABE65764}"/>
          </ac:cxnSpMkLst>
        </pc:cxnChg>
        <pc:cxnChg chg="add mod">
          <ac:chgData name="用 共" userId="674416862f0b68f3" providerId="LiveId" clId="{E2DDEEAE-6B50-45F9-8B4A-198B56BA5C69}" dt="2022-11-03T18:51:36.469" v="3594" actId="1076"/>
          <ac:cxnSpMkLst>
            <pc:docMk/>
            <pc:sldMk cId="3907035266" sldId="527"/>
            <ac:cxnSpMk id="86" creationId="{CA89B0F9-95D0-C7B1-CBE8-13AE5CC368A2}"/>
          </ac:cxnSpMkLst>
        </pc:cxnChg>
        <pc:cxnChg chg="add mod">
          <ac:chgData name="用 共" userId="674416862f0b68f3" providerId="LiveId" clId="{E2DDEEAE-6B50-45F9-8B4A-198B56BA5C69}" dt="2022-11-03T18:51:49.966" v="3598" actId="14100"/>
          <ac:cxnSpMkLst>
            <pc:docMk/>
            <pc:sldMk cId="3907035266" sldId="527"/>
            <ac:cxnSpMk id="92" creationId="{7217B7E7-CB8E-8953-F9D9-6C8C7BACFBCF}"/>
          </ac:cxnSpMkLst>
        </pc:cxnChg>
      </pc:sldChg>
      <pc:sldChg chg="modSp add mod modAnim">
        <pc:chgData name="用 共" userId="674416862f0b68f3" providerId="LiveId" clId="{E2DDEEAE-6B50-45F9-8B4A-198B56BA5C69}" dt="2022-11-03T18:53:31.487" v="3614"/>
        <pc:sldMkLst>
          <pc:docMk/>
          <pc:sldMk cId="2212377593" sldId="528"/>
        </pc:sldMkLst>
        <pc:spChg chg="mod">
          <ac:chgData name="用 共" userId="674416862f0b68f3" providerId="LiveId" clId="{E2DDEEAE-6B50-45F9-8B4A-198B56BA5C69}" dt="2022-11-03T18:53:27.924" v="3613" actId="20577"/>
          <ac:spMkLst>
            <pc:docMk/>
            <pc:sldMk cId="2212377593" sldId="528"/>
            <ac:spMk id="3" creationId="{F328AE82-125A-9205-639F-7F507CE6FFC9}"/>
          </ac:spMkLst>
        </pc:spChg>
      </pc:sldChg>
      <pc:sldChg chg="delSp modSp add mod ord delAnim modAnim">
        <pc:chgData name="用 共" userId="674416862f0b68f3" providerId="LiveId" clId="{E2DDEEAE-6B50-45F9-8B4A-198B56BA5C69}" dt="2022-11-03T19:18:25.953" v="3904"/>
        <pc:sldMkLst>
          <pc:docMk/>
          <pc:sldMk cId="719266632" sldId="529"/>
        </pc:sldMkLst>
        <pc:spChg chg="mod">
          <ac:chgData name="用 共" userId="674416862f0b68f3" providerId="LiveId" clId="{E2DDEEAE-6B50-45F9-8B4A-198B56BA5C69}" dt="2022-11-03T19:18:25.953" v="3904"/>
          <ac:spMkLst>
            <pc:docMk/>
            <pc:sldMk cId="719266632" sldId="529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9" creationId="{EFE8646B-585F-66D6-8850-1F08FA387B2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0" creationId="{59DE7882-2548-5B67-A693-753B656E002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1" creationId="{CFB59E98-13A1-76E5-A8F8-CF90F8CE205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2" creationId="{9DAFB985-1455-C881-56E6-21D18C03FE6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3" creationId="{85692D4F-AB9F-E684-9CFC-F16F3428E02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8" creationId="{C73B647A-7E99-2627-C5E4-808934C8BC4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9" creationId="{094FD2A9-C432-7D97-8662-A2CFA93A144A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0" creationId="{16C0EE80-70B1-354D-4DBF-2F4E1795C818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1" creationId="{9DE2798F-BB53-4A63-BA56-F585C8BD42F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2" creationId="{79AEF3E8-EA55-5BF7-301E-4147FC759464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4" creationId="{BC9DD337-2C34-A0FA-24CD-6F5C802B783E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5" creationId="{790E9100-4DB5-A726-A56C-6A6BFAEC85AD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6" creationId="{A19E354B-58C6-20CB-80E8-0616C27DE58A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8" creationId="{49B66ADC-5857-2900-B7BA-3C0DBBFF00F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53" creationId="{96EF8C69-E285-52EC-DA4A-DEEC9E9873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56" creationId="{AEF8E9A0-F726-9C1C-6367-BD3D9F90024E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66" creationId="{EBC35156-5D81-AFAC-1795-16BE53461866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72" creationId="{20C4FA96-D6DD-C6A1-7BFF-64B79554BF08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0" creationId="{CE361CF8-1EFF-6D60-87C2-E629E2D517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2" creationId="{BF4B9A52-C2DE-8C36-A760-48EE4648257F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5" creationId="{FA919A54-6005-0E83-5DB1-2BF97C439EA3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91" creationId="{B40A2567-7E89-17A0-AF1D-A2B137EF9F93}"/>
          </ac:spMkLst>
        </pc:sp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6" creationId="{0CC26D63-4D91-40B6-CD3E-42A6B3F34FE0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" creationId="{94650043-7506-CE08-125A-D56D76AA4627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" creationId="{8F5BDA51-C684-24DB-1C3D-D7445282C1D6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14" creationId="{ACB6343C-B82C-47CB-2B48-59AC3B360E04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27" creationId="{7F4693B3-5D98-4ADA-1FC4-8A92620D16DF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31" creationId="{0293CFCB-1BFB-AA2C-9507-6397A716E096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33" creationId="{8B384D40-302A-7BEB-A733-EE3404AE30B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5" creationId="{1A9B27A8-59E5-DA52-A71A-E9288C61EE16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7" creationId="{9EA11136-DE98-9151-B3AF-610817F4E773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8" creationId="{B7C10A98-6ADF-FAAE-2C5F-309088298B39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67" creationId="{CC72FD8E-BF1E-9BFE-25B1-EC424B60C00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3" creationId="{AED5BA1D-EF37-D3EB-27AA-155E884971B1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5" creationId="{FBEAF136-D4B2-E8A4-7215-8FD4096A537D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1" creationId="{1A949350-25A5-CA41-8A45-D7331861CAE3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3" creationId="{1E151E97-D114-5252-9E29-7677ABE6576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6" creationId="{CA89B0F9-95D0-C7B1-CBE8-13AE5CC368A2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92" creationId="{7217B7E7-CB8E-8953-F9D9-6C8C7BACFBCF}"/>
          </ac:cxnSpMkLst>
        </pc:cxnChg>
      </pc:sldChg>
      <pc:sldChg chg="addSp delSp modSp add mod modAnim">
        <pc:chgData name="用 共" userId="674416862f0b68f3" providerId="LiveId" clId="{E2DDEEAE-6B50-45F9-8B4A-198B56BA5C69}" dt="2022-11-03T19:20:42.616" v="3939" actId="1076"/>
        <pc:sldMkLst>
          <pc:docMk/>
          <pc:sldMk cId="777054798" sldId="530"/>
        </pc:sldMkLst>
        <pc:spChg chg="mod">
          <ac:chgData name="用 共" userId="674416862f0b68f3" providerId="LiveId" clId="{E2DDEEAE-6B50-45F9-8B4A-198B56BA5C69}" dt="2022-11-03T19:18:06.133" v="3898" actId="20577"/>
          <ac:spMkLst>
            <pc:docMk/>
            <pc:sldMk cId="777054798" sldId="530"/>
            <ac:spMk id="3" creationId="{F328AE82-125A-9205-639F-7F507CE6FFC9}"/>
          </ac:spMkLst>
        </pc:spChg>
        <pc:spChg chg="add del mod">
          <ac:chgData name="用 共" userId="674416862f0b68f3" providerId="LiveId" clId="{E2DDEEAE-6B50-45F9-8B4A-198B56BA5C69}" dt="2022-11-03T19:17:16.898" v="3893" actId="478"/>
          <ac:spMkLst>
            <pc:docMk/>
            <pc:sldMk cId="777054798" sldId="530"/>
            <ac:spMk id="5" creationId="{A470EA22-2F44-8FC6-0159-30DE582D9082}"/>
          </ac:spMkLst>
        </pc:spChg>
        <pc:spChg chg="add mod">
          <ac:chgData name="用 共" userId="674416862f0b68f3" providerId="LiveId" clId="{E2DDEEAE-6B50-45F9-8B4A-198B56BA5C69}" dt="2022-11-03T19:12:41.971" v="3866" actId="207"/>
          <ac:spMkLst>
            <pc:docMk/>
            <pc:sldMk cId="777054798" sldId="530"/>
            <ac:spMk id="9" creationId="{CD8539E5-34A2-671C-4CB0-3B3E1A3923C2}"/>
          </ac:spMkLst>
        </pc:spChg>
        <pc:spChg chg="add mod">
          <ac:chgData name="用 共" userId="674416862f0b68f3" providerId="LiveId" clId="{E2DDEEAE-6B50-45F9-8B4A-198B56BA5C69}" dt="2022-11-03T19:13:02.939" v="3871" actId="207"/>
          <ac:spMkLst>
            <pc:docMk/>
            <pc:sldMk cId="777054798" sldId="530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10:48.479" v="3832" actId="1076"/>
          <ac:spMkLst>
            <pc:docMk/>
            <pc:sldMk cId="777054798" sldId="530"/>
            <ac:spMk id="11" creationId="{36F0D449-44DE-C673-9765-34DB38B8BB44}"/>
          </ac:spMkLst>
        </pc:spChg>
        <pc:spChg chg="add del mod">
          <ac:chgData name="用 共" userId="674416862f0b68f3" providerId="LiveId" clId="{E2DDEEAE-6B50-45F9-8B4A-198B56BA5C69}" dt="2022-11-03T19:11:10.602" v="3851" actId="478"/>
          <ac:spMkLst>
            <pc:docMk/>
            <pc:sldMk cId="777054798" sldId="530"/>
            <ac:spMk id="12" creationId="{BB434C97-A439-4D54-7E01-82937AE9AA35}"/>
          </ac:spMkLst>
        </pc:spChg>
        <pc:spChg chg="add del mod">
          <ac:chgData name="用 共" userId="674416862f0b68f3" providerId="LiveId" clId="{E2DDEEAE-6B50-45F9-8B4A-198B56BA5C69}" dt="2022-11-03T19:11:04.057" v="3846" actId="478"/>
          <ac:spMkLst>
            <pc:docMk/>
            <pc:sldMk cId="777054798" sldId="530"/>
            <ac:spMk id="14" creationId="{400C2F84-7401-A39F-0321-55CA1F36580F}"/>
          </ac:spMkLst>
        </pc:spChg>
        <pc:spChg chg="add del mod">
          <ac:chgData name="用 共" userId="674416862f0b68f3" providerId="LiveId" clId="{E2DDEEAE-6B50-45F9-8B4A-198B56BA5C69}" dt="2022-11-03T19:11:21.577" v="3853" actId="478"/>
          <ac:spMkLst>
            <pc:docMk/>
            <pc:sldMk cId="777054798" sldId="530"/>
            <ac:spMk id="15" creationId="{811000B7-9E33-A2EB-776C-E0DA4EFD5FEC}"/>
          </ac:spMkLst>
        </pc:spChg>
        <pc:spChg chg="add del mod">
          <ac:chgData name="用 共" userId="674416862f0b68f3" providerId="LiveId" clId="{E2DDEEAE-6B50-45F9-8B4A-198B56BA5C69}" dt="2022-11-03T19:11:08.409" v="3849" actId="478"/>
          <ac:spMkLst>
            <pc:docMk/>
            <pc:sldMk cId="777054798" sldId="530"/>
            <ac:spMk id="16" creationId="{C8ACB6EF-F2FE-F4A4-927A-48D5EB76CDBE}"/>
          </ac:spMkLst>
        </pc:spChg>
        <pc:spChg chg="add del mod">
          <ac:chgData name="用 共" userId="674416862f0b68f3" providerId="LiveId" clId="{E2DDEEAE-6B50-45F9-8B4A-198B56BA5C69}" dt="2022-11-03T19:11:05.257" v="3847" actId="478"/>
          <ac:spMkLst>
            <pc:docMk/>
            <pc:sldMk cId="777054798" sldId="530"/>
            <ac:spMk id="17" creationId="{7C51548E-FCA3-CA03-69BD-A3AC47A69BC2}"/>
          </ac:spMkLst>
        </pc:spChg>
        <pc:spChg chg="add del mod">
          <ac:chgData name="用 共" userId="674416862f0b68f3" providerId="LiveId" clId="{E2DDEEAE-6B50-45F9-8B4A-198B56BA5C69}" dt="2022-11-03T19:11:12.986" v="3852" actId="478"/>
          <ac:spMkLst>
            <pc:docMk/>
            <pc:sldMk cId="777054798" sldId="530"/>
            <ac:spMk id="18" creationId="{02A3192C-AC64-B407-920C-A44823EEB311}"/>
          </ac:spMkLst>
        </pc:spChg>
        <pc:spChg chg="add del mod">
          <ac:chgData name="用 共" userId="674416862f0b68f3" providerId="LiveId" clId="{E2DDEEAE-6B50-45F9-8B4A-198B56BA5C69}" dt="2022-11-03T19:11:02.776" v="3845" actId="478"/>
          <ac:spMkLst>
            <pc:docMk/>
            <pc:sldMk cId="777054798" sldId="530"/>
            <ac:spMk id="19" creationId="{B416D096-C777-5A48-8F66-8F3F1CC1936B}"/>
          </ac:spMkLst>
        </pc:spChg>
        <pc:spChg chg="add del mod">
          <ac:chgData name="用 共" userId="674416862f0b68f3" providerId="LiveId" clId="{E2DDEEAE-6B50-45F9-8B4A-198B56BA5C69}" dt="2022-11-03T19:11:01.096" v="3843" actId="478"/>
          <ac:spMkLst>
            <pc:docMk/>
            <pc:sldMk cId="777054798" sldId="530"/>
            <ac:spMk id="21" creationId="{AEFF22D5-99CA-C71E-952A-22F5150F1999}"/>
          </ac:spMkLst>
        </pc:spChg>
        <pc:spChg chg="add del mod">
          <ac:chgData name="用 共" userId="674416862f0b68f3" providerId="LiveId" clId="{E2DDEEAE-6B50-45F9-8B4A-198B56BA5C69}" dt="2022-11-03T19:11:00.026" v="3842" actId="478"/>
          <ac:spMkLst>
            <pc:docMk/>
            <pc:sldMk cId="777054798" sldId="530"/>
            <ac:spMk id="29" creationId="{91684867-3EFC-D401-5C4A-FF1C28271CC9}"/>
          </ac:spMkLst>
        </pc:spChg>
        <pc:spChg chg="add mod">
          <ac:chgData name="用 共" userId="674416862f0b68f3" providerId="LiveId" clId="{E2DDEEAE-6B50-45F9-8B4A-198B56BA5C69}" dt="2022-11-03T19:11:28.106" v="3855" actId="20577"/>
          <ac:spMkLst>
            <pc:docMk/>
            <pc:sldMk cId="777054798" sldId="530"/>
            <ac:spMk id="32" creationId="{272C2C7C-1F25-2848-CD2D-06D8109A3761}"/>
          </ac:spMkLst>
        </pc:spChg>
        <pc:spChg chg="add mod">
          <ac:chgData name="用 共" userId="674416862f0b68f3" providerId="LiveId" clId="{E2DDEEAE-6B50-45F9-8B4A-198B56BA5C69}" dt="2022-11-03T19:13:22.796" v="3875" actId="207"/>
          <ac:spMkLst>
            <pc:docMk/>
            <pc:sldMk cId="777054798" sldId="530"/>
            <ac:spMk id="34" creationId="{A320F45F-AA5B-F14E-CB8F-A70F764B0755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5" creationId="{161BB82C-9584-768F-F4ED-28BDBCF4FB3E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6" creationId="{3B10FEF4-5797-13EC-C0DA-85677BBA7E42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7" creationId="{92A3924F-4B5E-3E1D-47B5-CBFE92DB1DE7}"/>
          </ac:spMkLst>
        </pc:sp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6" creationId="{068F3583-D9D4-D423-2FC5-4E36C0E229BD}"/>
          </ac:cxnSpMkLst>
        </pc:cxn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7" creationId="{59081DB7-15D5-4EFA-1E4E-B7F0AD5AB411}"/>
          </ac:cxnSpMkLst>
        </pc:cxn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8" creationId="{B273C307-287E-F609-2B28-0E009D1B50DB}"/>
          </ac:cxnSpMkLst>
        </pc:cxnChg>
        <pc:cxnChg chg="add del mod">
          <ac:chgData name="用 共" userId="674416862f0b68f3" providerId="LiveId" clId="{E2DDEEAE-6B50-45F9-8B4A-198B56BA5C69}" dt="2022-11-03T19:11:09.336" v="3850" actId="478"/>
          <ac:cxnSpMkLst>
            <pc:docMk/>
            <pc:sldMk cId="777054798" sldId="530"/>
            <ac:cxnSpMk id="13" creationId="{FF2C7DA7-4D16-C2CB-4658-A46C336BF9BC}"/>
          </ac:cxnSpMkLst>
        </pc:cxnChg>
        <pc:cxnChg chg="add del mod">
          <ac:chgData name="用 共" userId="674416862f0b68f3" providerId="LiveId" clId="{E2DDEEAE-6B50-45F9-8B4A-198B56BA5C69}" dt="2022-11-03T19:11:01.576" v="3844" actId="478"/>
          <ac:cxnSpMkLst>
            <pc:docMk/>
            <pc:sldMk cId="777054798" sldId="530"/>
            <ac:cxnSpMk id="20" creationId="{1BAF02DC-1F5F-AA75-0583-4A82899CAEB4}"/>
          </ac:cxnSpMkLst>
        </pc:cxnChg>
        <pc:cxnChg chg="add del mod">
          <ac:chgData name="用 共" userId="674416862f0b68f3" providerId="LiveId" clId="{E2DDEEAE-6B50-45F9-8B4A-198B56BA5C69}" dt="2022-11-03T19:11:05.832" v="3848" actId="478"/>
          <ac:cxnSpMkLst>
            <pc:docMk/>
            <pc:sldMk cId="777054798" sldId="530"/>
            <ac:cxnSpMk id="22" creationId="{32F91ECA-89F0-5524-698F-98BD48595B48}"/>
          </ac:cxnSpMkLst>
        </pc:cxnChg>
        <pc:cxnChg chg="add del mod">
          <ac:chgData name="用 共" userId="674416862f0b68f3" providerId="LiveId" clId="{E2DDEEAE-6B50-45F9-8B4A-198B56BA5C69}" dt="2022-11-03T19:10:56.232" v="3837" actId="478"/>
          <ac:cxnSpMkLst>
            <pc:docMk/>
            <pc:sldMk cId="777054798" sldId="530"/>
            <ac:cxnSpMk id="23" creationId="{25CC2D4A-41D5-BAFA-3774-96124EB6C763}"/>
          </ac:cxnSpMkLst>
        </pc:cxnChg>
        <pc:cxnChg chg="add del mod">
          <ac:chgData name="用 共" userId="674416862f0b68f3" providerId="LiveId" clId="{E2DDEEAE-6B50-45F9-8B4A-198B56BA5C69}" dt="2022-11-03T19:10:57.127" v="3838" actId="478"/>
          <ac:cxnSpMkLst>
            <pc:docMk/>
            <pc:sldMk cId="777054798" sldId="530"/>
            <ac:cxnSpMk id="24" creationId="{1B8B63A7-38AF-A8B1-31DF-48B59CFE8494}"/>
          </ac:cxnSpMkLst>
        </pc:cxnChg>
        <pc:cxnChg chg="add del mod">
          <ac:chgData name="用 共" userId="674416862f0b68f3" providerId="LiveId" clId="{E2DDEEAE-6B50-45F9-8B4A-198B56BA5C69}" dt="2022-11-03T19:10:55.704" v="3836" actId="478"/>
          <ac:cxnSpMkLst>
            <pc:docMk/>
            <pc:sldMk cId="777054798" sldId="530"/>
            <ac:cxnSpMk id="25" creationId="{4D708BA3-F5D7-F50E-C0C5-0F65BB3F6CD6}"/>
          </ac:cxnSpMkLst>
        </pc:cxnChg>
        <pc:cxnChg chg="add del mod">
          <ac:chgData name="用 共" userId="674416862f0b68f3" providerId="LiveId" clId="{E2DDEEAE-6B50-45F9-8B4A-198B56BA5C69}" dt="2022-11-03T19:10:54.937" v="3835" actId="478"/>
          <ac:cxnSpMkLst>
            <pc:docMk/>
            <pc:sldMk cId="777054798" sldId="530"/>
            <ac:cxnSpMk id="26" creationId="{754DC8AD-EB51-95F8-CA8F-D970E7C6FFF8}"/>
          </ac:cxnSpMkLst>
        </pc:cxnChg>
        <pc:cxnChg chg="add del mod">
          <ac:chgData name="用 共" userId="674416862f0b68f3" providerId="LiveId" clId="{E2DDEEAE-6B50-45F9-8B4A-198B56BA5C69}" dt="2022-11-03T19:10:57.768" v="3839" actId="478"/>
          <ac:cxnSpMkLst>
            <pc:docMk/>
            <pc:sldMk cId="777054798" sldId="530"/>
            <ac:cxnSpMk id="27" creationId="{FA76BA10-B7F7-A8A5-97B0-C3731AC6D35E}"/>
          </ac:cxnSpMkLst>
        </pc:cxnChg>
        <pc:cxnChg chg="add del mod">
          <ac:chgData name="用 共" userId="674416862f0b68f3" providerId="LiveId" clId="{E2DDEEAE-6B50-45F9-8B4A-198B56BA5C69}" dt="2022-11-03T19:10:58.408" v="3840" actId="478"/>
          <ac:cxnSpMkLst>
            <pc:docMk/>
            <pc:sldMk cId="777054798" sldId="530"/>
            <ac:cxnSpMk id="28" creationId="{7DC17514-BC6F-412F-D964-D462C29EAA04}"/>
          </ac:cxnSpMkLst>
        </pc:cxnChg>
        <pc:cxnChg chg="add del mod">
          <ac:chgData name="用 共" userId="674416862f0b68f3" providerId="LiveId" clId="{E2DDEEAE-6B50-45F9-8B4A-198B56BA5C69}" dt="2022-11-03T19:10:58.889" v="3841" actId="478"/>
          <ac:cxnSpMkLst>
            <pc:docMk/>
            <pc:sldMk cId="777054798" sldId="530"/>
            <ac:cxnSpMk id="30" creationId="{9BE92DF9-2D45-702D-F7DD-72C06B39C812}"/>
          </ac:cxnSpMkLst>
        </pc:cxnChg>
        <pc:cxnChg chg="add del mod">
          <ac:chgData name="用 共" userId="674416862f0b68f3" providerId="LiveId" clId="{E2DDEEAE-6B50-45F9-8B4A-198B56BA5C69}" dt="2022-11-03T19:10:54.280" v="3834" actId="478"/>
          <ac:cxnSpMkLst>
            <pc:docMk/>
            <pc:sldMk cId="777054798" sldId="530"/>
            <ac:cxnSpMk id="31" creationId="{4FD322C1-507A-9668-C6C0-9191F939F24C}"/>
          </ac:cxnSpMkLst>
        </pc:cxnChg>
        <pc:cxnChg chg="add mod">
          <ac:chgData name="用 共" userId="674416862f0b68f3" providerId="LiveId" clId="{E2DDEEAE-6B50-45F9-8B4A-198B56BA5C69}" dt="2022-11-03T19:11:45.664" v="3858" actId="1076"/>
          <ac:cxnSpMkLst>
            <pc:docMk/>
            <pc:sldMk cId="777054798" sldId="530"/>
            <ac:cxnSpMk id="33" creationId="{A8594FA3-3757-9CDF-624F-CFF4600CEDBC}"/>
          </ac:cxnSpMkLst>
        </pc:cxnChg>
      </pc:sldChg>
      <pc:sldChg chg="addSp delSp modSp add mod">
        <pc:chgData name="用 共" userId="674416862f0b68f3" providerId="LiveId" clId="{E2DDEEAE-6B50-45F9-8B4A-198B56BA5C69}" dt="2022-11-03T19:20:52.439" v="3942" actId="20577"/>
        <pc:sldMkLst>
          <pc:docMk/>
          <pc:sldMk cId="2307745589" sldId="531"/>
        </pc:sldMkLst>
        <pc:spChg chg="mod">
          <ac:chgData name="用 共" userId="674416862f0b68f3" providerId="LiveId" clId="{E2DDEEAE-6B50-45F9-8B4A-198B56BA5C69}" dt="2022-11-03T19:18:11.359" v="3899"/>
          <ac:spMkLst>
            <pc:docMk/>
            <pc:sldMk cId="2307745589" sldId="531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5.029" v="3892" actId="478"/>
          <ac:spMkLst>
            <pc:docMk/>
            <pc:sldMk cId="2307745589" sldId="531"/>
            <ac:spMk id="5" creationId="{A470EA22-2F44-8FC6-0159-30DE582D9082}"/>
          </ac:spMkLst>
        </pc:spChg>
        <pc:spChg chg="mod">
          <ac:chgData name="用 共" userId="674416862f0b68f3" providerId="LiveId" clId="{E2DDEEAE-6B50-45F9-8B4A-198B56BA5C69}" dt="2022-11-03T19:16:34.173" v="3885" actId="207"/>
          <ac:spMkLst>
            <pc:docMk/>
            <pc:sldMk cId="2307745589" sldId="531"/>
            <ac:spMk id="9" creationId="{CD8539E5-34A2-671C-4CB0-3B3E1A3923C2}"/>
          </ac:spMkLst>
        </pc:spChg>
        <pc:spChg chg="mod">
          <ac:chgData name="用 共" userId="674416862f0b68f3" providerId="LiveId" clId="{E2DDEEAE-6B50-45F9-8B4A-198B56BA5C69}" dt="2022-11-03T19:16:16.058" v="3884" actId="207"/>
          <ac:spMkLst>
            <pc:docMk/>
            <pc:sldMk cId="2307745589" sldId="531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20:52.439" v="3942" actId="20577"/>
          <ac:spMkLst>
            <pc:docMk/>
            <pc:sldMk cId="2307745589" sldId="531"/>
            <ac:spMk id="12" creationId="{EB9E06E1-1B9C-416C-4B63-5F5A29A6A99A}"/>
          </ac:spMkLst>
        </pc:spChg>
        <pc:spChg chg="add mod">
          <ac:chgData name="用 共" userId="674416862f0b68f3" providerId="LiveId" clId="{E2DDEEAE-6B50-45F9-8B4A-198B56BA5C69}" dt="2022-11-03T19:20:45.599" v="3940"/>
          <ac:spMkLst>
            <pc:docMk/>
            <pc:sldMk cId="2307745589" sldId="531"/>
            <ac:spMk id="13" creationId="{3297EA33-4DEB-D631-CE81-E2B06E440F71}"/>
          </ac:spMkLst>
        </pc:spChg>
        <pc:spChg chg="add mod">
          <ac:chgData name="用 共" userId="674416862f0b68f3" providerId="LiveId" clId="{E2DDEEAE-6B50-45F9-8B4A-198B56BA5C69}" dt="2022-11-03T19:20:45.599" v="3940"/>
          <ac:spMkLst>
            <pc:docMk/>
            <pc:sldMk cId="2307745589" sldId="531"/>
            <ac:spMk id="14" creationId="{A037DD8C-A130-5623-0C68-3CBEFD544F62}"/>
          </ac:spMkLst>
        </pc:spChg>
      </pc:sldChg>
      <pc:sldChg chg="addSp delSp modSp add mod">
        <pc:chgData name="用 共" userId="674416862f0b68f3" providerId="LiveId" clId="{E2DDEEAE-6B50-45F9-8B4A-198B56BA5C69}" dt="2022-11-03T19:21:04.616" v="3947" actId="20577"/>
        <pc:sldMkLst>
          <pc:docMk/>
          <pc:sldMk cId="3648008706" sldId="532"/>
        </pc:sldMkLst>
        <pc:spChg chg="mod">
          <ac:chgData name="用 共" userId="674416862f0b68f3" providerId="LiveId" clId="{E2DDEEAE-6B50-45F9-8B4A-198B56BA5C69}" dt="2022-11-03T19:18:13.532" v="3900"/>
          <ac:spMkLst>
            <pc:docMk/>
            <pc:sldMk cId="3648008706" sldId="532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3.297" v="3891" actId="478"/>
          <ac:spMkLst>
            <pc:docMk/>
            <pc:sldMk cId="3648008706" sldId="532"/>
            <ac:spMk id="5" creationId="{A470EA22-2F44-8FC6-0159-30DE582D9082}"/>
          </ac:spMkLst>
        </pc:spChg>
        <pc:spChg chg="mod">
          <ac:chgData name="用 共" userId="674416862f0b68f3" providerId="LiveId" clId="{E2DDEEAE-6B50-45F9-8B4A-198B56BA5C69}" dt="2022-11-03T19:16:50.347" v="3887" actId="207"/>
          <ac:spMkLst>
            <pc:docMk/>
            <pc:sldMk cId="3648008706" sldId="532"/>
            <ac:spMk id="9" creationId="{CD8539E5-34A2-671C-4CB0-3B3E1A3923C2}"/>
          </ac:spMkLst>
        </pc:spChg>
        <pc:spChg chg="mod">
          <ac:chgData name="用 共" userId="674416862f0b68f3" providerId="LiveId" clId="{E2DDEEAE-6B50-45F9-8B4A-198B56BA5C69}" dt="2022-11-03T19:16:44.866" v="3886" actId="207"/>
          <ac:spMkLst>
            <pc:docMk/>
            <pc:sldMk cId="3648008706" sldId="532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21:01.704" v="3945" actId="20577"/>
          <ac:spMkLst>
            <pc:docMk/>
            <pc:sldMk cId="3648008706" sldId="532"/>
            <ac:spMk id="12" creationId="{98388473-8B54-533A-A820-555C81C13FD7}"/>
          </ac:spMkLst>
        </pc:spChg>
        <pc:spChg chg="add mod">
          <ac:chgData name="用 共" userId="674416862f0b68f3" providerId="LiveId" clId="{E2DDEEAE-6B50-45F9-8B4A-198B56BA5C69}" dt="2022-11-03T19:21:04.616" v="3947" actId="20577"/>
          <ac:spMkLst>
            <pc:docMk/>
            <pc:sldMk cId="3648008706" sldId="532"/>
            <ac:spMk id="13" creationId="{89DF143A-6422-A70D-BF44-EDB079A7AA92}"/>
          </ac:spMkLst>
        </pc:spChg>
        <pc:spChg chg="add mod">
          <ac:chgData name="用 共" userId="674416862f0b68f3" providerId="LiveId" clId="{E2DDEEAE-6B50-45F9-8B4A-198B56BA5C69}" dt="2022-11-03T19:20:58.896" v="3943"/>
          <ac:spMkLst>
            <pc:docMk/>
            <pc:sldMk cId="3648008706" sldId="532"/>
            <ac:spMk id="14" creationId="{52ADD87A-AF24-D060-9F2F-3E83F380800D}"/>
          </ac:spMkLst>
        </pc:spChg>
        <pc:spChg chg="mod">
          <ac:chgData name="用 共" userId="674416862f0b68f3" providerId="LiveId" clId="{E2DDEEAE-6B50-45F9-8B4A-198B56BA5C69}" dt="2022-11-03T19:16:58.233" v="3888" actId="207"/>
          <ac:spMkLst>
            <pc:docMk/>
            <pc:sldMk cId="3648008706" sldId="532"/>
            <ac:spMk id="34" creationId="{A320F45F-AA5B-F14E-CB8F-A70F764B0755}"/>
          </ac:spMkLst>
        </pc:spChg>
      </pc:sldChg>
      <pc:sldChg chg="addSp delSp modSp add mod">
        <pc:chgData name="用 共" userId="674416862f0b68f3" providerId="LiveId" clId="{E2DDEEAE-6B50-45F9-8B4A-198B56BA5C69}" dt="2022-11-03T19:21:29.913" v="3953" actId="20577"/>
        <pc:sldMkLst>
          <pc:docMk/>
          <pc:sldMk cId="1524203609" sldId="533"/>
        </pc:sldMkLst>
        <pc:spChg chg="mod">
          <ac:chgData name="用 共" userId="674416862f0b68f3" providerId="LiveId" clId="{E2DDEEAE-6B50-45F9-8B4A-198B56BA5C69}" dt="2022-11-03T19:19:51.957" v="3919" actId="13926"/>
          <ac:spMkLst>
            <pc:docMk/>
            <pc:sldMk cId="1524203609" sldId="533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1.394" v="3890" actId="478"/>
          <ac:spMkLst>
            <pc:docMk/>
            <pc:sldMk cId="1524203609" sldId="533"/>
            <ac:spMk id="5" creationId="{A470EA22-2F44-8FC6-0159-30DE582D9082}"/>
          </ac:spMkLst>
        </pc:spChg>
        <pc:spChg chg="add mod">
          <ac:chgData name="用 共" userId="674416862f0b68f3" providerId="LiveId" clId="{E2DDEEAE-6B50-45F9-8B4A-198B56BA5C69}" dt="2022-11-03T19:19:09.071" v="3909" actId="207"/>
          <ac:spMkLst>
            <pc:docMk/>
            <pc:sldMk cId="1524203609" sldId="533"/>
            <ac:spMk id="12" creationId="{390E2930-4ECC-A5BC-4320-2C24BB822F5B}"/>
          </ac:spMkLst>
        </pc:spChg>
        <pc:spChg chg="add mod">
          <ac:chgData name="用 共" userId="674416862f0b68f3" providerId="LiveId" clId="{E2DDEEAE-6B50-45F9-8B4A-198B56BA5C69}" dt="2022-11-03T19:19:20.886" v="3912" actId="20577"/>
          <ac:spMkLst>
            <pc:docMk/>
            <pc:sldMk cId="1524203609" sldId="533"/>
            <ac:spMk id="14" creationId="{572E7C79-03E4-FDED-AAD5-1130BDE9B112}"/>
          </ac:spMkLst>
        </pc:spChg>
        <pc:spChg chg="add mod">
          <ac:chgData name="用 共" userId="674416862f0b68f3" providerId="LiveId" clId="{E2DDEEAE-6B50-45F9-8B4A-198B56BA5C69}" dt="2022-11-03T19:19:33.083" v="3915" actId="207"/>
          <ac:spMkLst>
            <pc:docMk/>
            <pc:sldMk cId="1524203609" sldId="533"/>
            <ac:spMk id="15" creationId="{C24282FB-2E5F-142F-D933-44C4DC4DFBCA}"/>
          </ac:spMkLst>
        </pc:spChg>
        <pc:spChg chg="add mod">
          <ac:chgData name="用 共" userId="674416862f0b68f3" providerId="LiveId" clId="{E2DDEEAE-6B50-45F9-8B4A-198B56BA5C69}" dt="2022-11-03T19:21:22.233" v="3950" actId="20577"/>
          <ac:spMkLst>
            <pc:docMk/>
            <pc:sldMk cId="1524203609" sldId="533"/>
            <ac:spMk id="16" creationId="{7C247C72-B4E7-3FF5-5910-50BA7C617CDB}"/>
          </ac:spMkLst>
        </pc:spChg>
        <pc:spChg chg="add mod">
          <ac:chgData name="用 共" userId="674416862f0b68f3" providerId="LiveId" clId="{E2DDEEAE-6B50-45F9-8B4A-198B56BA5C69}" dt="2022-11-03T19:21:25.241" v="3952" actId="20577"/>
          <ac:spMkLst>
            <pc:docMk/>
            <pc:sldMk cId="1524203609" sldId="533"/>
            <ac:spMk id="17" creationId="{6B755EA2-3B9A-0A73-EB1F-744BE5760E1F}"/>
          </ac:spMkLst>
        </pc:spChg>
        <pc:spChg chg="add mod">
          <ac:chgData name="用 共" userId="674416862f0b68f3" providerId="LiveId" clId="{E2DDEEAE-6B50-45F9-8B4A-198B56BA5C69}" dt="2022-11-03T19:21:29.913" v="3953" actId="20577"/>
          <ac:spMkLst>
            <pc:docMk/>
            <pc:sldMk cId="1524203609" sldId="533"/>
            <ac:spMk id="18" creationId="{17A7CAC3-A665-B035-0D83-F04C1E2E4C02}"/>
          </ac:spMkLst>
        </pc:spChg>
        <pc:cxnChg chg="add mod">
          <ac:chgData name="用 共" userId="674416862f0b68f3" providerId="LiveId" clId="{E2DDEEAE-6B50-45F9-8B4A-198B56BA5C69}" dt="2022-11-03T19:19:06.447" v="3908" actId="571"/>
          <ac:cxnSpMkLst>
            <pc:docMk/>
            <pc:sldMk cId="1524203609" sldId="533"/>
            <ac:cxnSpMk id="13" creationId="{B8C7915D-C4EF-2653-C865-6F08E71D1251}"/>
          </ac:cxnSpMkLst>
        </pc:cxnChg>
      </pc:sldChg>
      <pc:sldChg chg="modSp add mod">
        <pc:chgData name="用 共" userId="674416862f0b68f3" providerId="LiveId" clId="{E2DDEEAE-6B50-45F9-8B4A-198B56BA5C69}" dt="2022-11-03T19:22:12.752" v="3960" actId="207"/>
        <pc:sldMkLst>
          <pc:docMk/>
          <pc:sldMk cId="3111523491" sldId="534"/>
        </pc:sldMkLst>
        <pc:spChg chg="mod">
          <ac:chgData name="用 共" userId="674416862f0b68f3" providerId="LiveId" clId="{E2DDEEAE-6B50-45F9-8B4A-198B56BA5C69}" dt="2022-11-03T19:21:48.322" v="3956" actId="13926"/>
          <ac:spMkLst>
            <pc:docMk/>
            <pc:sldMk cId="3111523491" sldId="534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2:12.752" v="3960" actId="207"/>
          <ac:spMkLst>
            <pc:docMk/>
            <pc:sldMk cId="3111523491" sldId="534"/>
            <ac:spMk id="10" creationId="{F6383873-DFCF-0AA9-C639-9618D032B803}"/>
          </ac:spMkLst>
        </pc:spChg>
        <pc:spChg chg="mod">
          <ac:chgData name="用 共" userId="674416862f0b68f3" providerId="LiveId" clId="{E2DDEEAE-6B50-45F9-8B4A-198B56BA5C69}" dt="2022-11-03T19:21:56.042" v="3958" actId="20577"/>
          <ac:spMkLst>
            <pc:docMk/>
            <pc:sldMk cId="3111523491" sldId="534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2:04.771" v="3959" actId="207"/>
          <ac:spMkLst>
            <pc:docMk/>
            <pc:sldMk cId="3111523491" sldId="534"/>
            <ac:spMk id="34" creationId="{A320F45F-AA5B-F14E-CB8F-A70F764B0755}"/>
          </ac:spMkLst>
        </pc:spChg>
      </pc:sldChg>
      <pc:sldChg chg="modSp add mod">
        <pc:chgData name="用 共" userId="674416862f0b68f3" providerId="LiveId" clId="{E2DDEEAE-6B50-45F9-8B4A-198B56BA5C69}" dt="2022-11-03T19:22:54.698" v="3973" actId="207"/>
        <pc:sldMkLst>
          <pc:docMk/>
          <pc:sldMk cId="1939375648" sldId="535"/>
        </pc:sldMkLst>
        <pc:spChg chg="mod">
          <ac:chgData name="用 共" userId="674416862f0b68f3" providerId="LiveId" clId="{E2DDEEAE-6B50-45F9-8B4A-198B56BA5C69}" dt="2022-11-03T19:22:32.012" v="3963" actId="13926"/>
          <ac:spMkLst>
            <pc:docMk/>
            <pc:sldMk cId="1939375648" sldId="535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2:54.698" v="3973" actId="207"/>
          <ac:spMkLst>
            <pc:docMk/>
            <pc:sldMk cId="1939375648" sldId="535"/>
            <ac:spMk id="15" creationId="{C24282FB-2E5F-142F-D933-44C4DC4DFBCA}"/>
          </ac:spMkLst>
        </pc:spChg>
        <pc:spChg chg="mod">
          <ac:chgData name="用 共" userId="674416862f0b68f3" providerId="LiveId" clId="{E2DDEEAE-6B50-45F9-8B4A-198B56BA5C69}" dt="2022-11-03T19:22:44.091" v="3972" actId="20577"/>
          <ac:spMkLst>
            <pc:docMk/>
            <pc:sldMk cId="1939375648" sldId="535"/>
            <ac:spMk id="17" creationId="{6B755EA2-3B9A-0A73-EB1F-744BE5760E1F}"/>
          </ac:spMkLst>
        </pc:spChg>
      </pc:sldChg>
      <pc:sldChg chg="modSp add del mod ord">
        <pc:chgData name="用 共" userId="674416862f0b68f3" providerId="LiveId" clId="{E2DDEEAE-6B50-45F9-8B4A-198B56BA5C69}" dt="2022-11-03T19:23:28.054" v="3980" actId="47"/>
        <pc:sldMkLst>
          <pc:docMk/>
          <pc:sldMk cId="291935005" sldId="536"/>
        </pc:sldMkLst>
        <pc:spChg chg="mod">
          <ac:chgData name="用 共" userId="674416862f0b68f3" providerId="LiveId" clId="{E2DDEEAE-6B50-45F9-8B4A-198B56BA5C69}" dt="2022-11-03T19:23:18.764" v="3978" actId="20577"/>
          <ac:spMkLst>
            <pc:docMk/>
            <pc:sldMk cId="291935005" sldId="536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3:20.224" v="3979" actId="20577"/>
          <ac:spMkLst>
            <pc:docMk/>
            <pc:sldMk cId="291935005" sldId="536"/>
            <ac:spMk id="17" creationId="{6B755EA2-3B9A-0A73-EB1F-744BE5760E1F}"/>
          </ac:spMkLst>
        </pc:spChg>
      </pc:sldChg>
      <pc:sldChg chg="addSp modSp add mod">
        <pc:chgData name="用 共" userId="674416862f0b68f3" providerId="LiveId" clId="{E2DDEEAE-6B50-45F9-8B4A-198B56BA5C69}" dt="2022-11-03T19:24:27.341" v="4004" actId="1036"/>
        <pc:sldMkLst>
          <pc:docMk/>
          <pc:sldMk cId="3768065250" sldId="536"/>
        </pc:sldMkLst>
        <pc:spChg chg="mod">
          <ac:chgData name="用 共" userId="674416862f0b68f3" providerId="LiveId" clId="{E2DDEEAE-6B50-45F9-8B4A-198B56BA5C69}" dt="2022-11-03T19:23:37.812" v="3985" actId="13926"/>
          <ac:spMkLst>
            <pc:docMk/>
            <pc:sldMk cId="3768065250" sldId="536"/>
            <ac:spMk id="3" creationId="{F328AE82-125A-9205-639F-7F507CE6FFC9}"/>
          </ac:spMkLst>
        </pc:spChg>
        <pc:spChg chg="add mod">
          <ac:chgData name="用 共" userId="674416862f0b68f3" providerId="LiveId" clId="{E2DDEEAE-6B50-45F9-8B4A-198B56BA5C69}" dt="2022-11-03T19:23:59.820" v="3989" actId="20577"/>
          <ac:spMkLst>
            <pc:docMk/>
            <pc:sldMk cId="3768065250" sldId="536"/>
            <ac:spMk id="5" creationId="{82E8BBA0-0E95-CE05-8FA1-F104DA220E9C}"/>
          </ac:spMkLst>
        </pc:spChg>
        <pc:spChg chg="mod">
          <ac:chgData name="用 共" userId="674416862f0b68f3" providerId="LiveId" clId="{E2DDEEAE-6B50-45F9-8B4A-198B56BA5C69}" dt="2022-11-03T19:23:45.725" v="3986" actId="20577"/>
          <ac:spMkLst>
            <pc:docMk/>
            <pc:sldMk cId="3768065250" sldId="536"/>
            <ac:spMk id="18" creationId="{17A7CAC3-A665-B035-0D83-F04C1E2E4C02}"/>
          </ac:spMkLst>
        </pc:spChg>
        <pc:spChg chg="add mod">
          <ac:chgData name="用 共" userId="674416862f0b68f3" providerId="LiveId" clId="{E2DDEEAE-6B50-45F9-8B4A-198B56BA5C69}" dt="2022-11-03T19:24:11.197" v="3993" actId="20577"/>
          <ac:spMkLst>
            <pc:docMk/>
            <pc:sldMk cId="3768065250" sldId="536"/>
            <ac:spMk id="19" creationId="{33C58CE8-4690-2F9D-6558-F2B613B59496}"/>
          </ac:spMkLst>
        </pc:spChg>
        <pc:spChg chg="add mod">
          <ac:chgData name="用 共" userId="674416862f0b68f3" providerId="LiveId" clId="{E2DDEEAE-6B50-45F9-8B4A-198B56BA5C69}" dt="2022-11-03T19:24:27.341" v="4004" actId="1036"/>
          <ac:spMkLst>
            <pc:docMk/>
            <pc:sldMk cId="3768065250" sldId="536"/>
            <ac:spMk id="21" creationId="{E383EA88-7BDF-5563-08C0-3DDF20C1F8D8}"/>
          </ac:spMkLst>
        </pc:spChg>
        <pc:cxnChg chg="add mod">
          <ac:chgData name="用 共" userId="674416862f0b68f3" providerId="LiveId" clId="{E2DDEEAE-6B50-45F9-8B4A-198B56BA5C69}" dt="2022-11-03T19:24:27.341" v="4004" actId="1036"/>
          <ac:cxnSpMkLst>
            <pc:docMk/>
            <pc:sldMk cId="3768065250" sldId="536"/>
            <ac:cxnSpMk id="20" creationId="{03A1D184-B720-7B5A-36DB-5AF57608D0D9}"/>
          </ac:cxnSpMkLst>
        </pc:cxnChg>
      </pc:sldChg>
      <pc:sldChg chg="modSp add mod">
        <pc:chgData name="用 共" userId="674416862f0b68f3" providerId="LiveId" clId="{E2DDEEAE-6B50-45F9-8B4A-198B56BA5C69}" dt="2022-11-03T19:25:16.863" v="4011" actId="207"/>
        <pc:sldMkLst>
          <pc:docMk/>
          <pc:sldMk cId="90112645" sldId="537"/>
        </pc:sldMkLst>
        <pc:spChg chg="mod">
          <ac:chgData name="用 共" userId="674416862f0b68f3" providerId="LiveId" clId="{E2DDEEAE-6B50-45F9-8B4A-198B56BA5C69}" dt="2022-11-03T19:24:55.704" v="4007" actId="13926"/>
          <ac:spMkLst>
            <pc:docMk/>
            <pc:sldMk cId="90112645" sldId="537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5:09.932" v="4010" actId="207"/>
          <ac:spMkLst>
            <pc:docMk/>
            <pc:sldMk cId="90112645" sldId="537"/>
            <ac:spMk id="15" creationId="{C24282FB-2E5F-142F-D933-44C4DC4DFBCA}"/>
          </ac:spMkLst>
        </pc:spChg>
        <pc:spChg chg="mod">
          <ac:chgData name="用 共" userId="674416862f0b68f3" providerId="LiveId" clId="{E2DDEEAE-6B50-45F9-8B4A-198B56BA5C69}" dt="2022-11-03T19:25:01.551" v="4008" actId="20577"/>
          <ac:spMkLst>
            <pc:docMk/>
            <pc:sldMk cId="90112645" sldId="537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5:16.863" v="4011" actId="207"/>
          <ac:spMkLst>
            <pc:docMk/>
            <pc:sldMk cId="90112645" sldId="537"/>
            <ac:spMk id="34" creationId="{A320F45F-AA5B-F14E-CB8F-A70F764B0755}"/>
          </ac:spMkLst>
        </pc:spChg>
      </pc:sldChg>
      <pc:sldChg chg="modSp add mod">
        <pc:chgData name="用 共" userId="674416862f0b68f3" providerId="LiveId" clId="{E2DDEEAE-6B50-45F9-8B4A-198B56BA5C69}" dt="2022-11-03T19:26:15.495" v="4016" actId="13926"/>
        <pc:sldMkLst>
          <pc:docMk/>
          <pc:sldMk cId="1015459876" sldId="538"/>
        </pc:sldMkLst>
        <pc:spChg chg="mod">
          <ac:chgData name="用 共" userId="674416862f0b68f3" providerId="LiveId" clId="{E2DDEEAE-6B50-45F9-8B4A-198B56BA5C69}" dt="2022-11-03T19:26:15.495" v="4016" actId="13926"/>
          <ac:spMkLst>
            <pc:docMk/>
            <pc:sldMk cId="1015459876" sldId="538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5:36.786" v="4013" actId="20577"/>
          <ac:spMkLst>
            <pc:docMk/>
            <pc:sldMk cId="1015459876" sldId="538"/>
            <ac:spMk id="17" creationId="{6B755EA2-3B9A-0A73-EB1F-744BE5760E1F}"/>
          </ac:spMkLst>
        </pc:spChg>
        <pc:spChg chg="mod">
          <ac:chgData name="用 共" userId="674416862f0b68f3" providerId="LiveId" clId="{E2DDEEAE-6B50-45F9-8B4A-198B56BA5C69}" dt="2022-11-03T19:26:01.996" v="4014" actId="207"/>
          <ac:spMkLst>
            <pc:docMk/>
            <pc:sldMk cId="1015459876" sldId="538"/>
            <ac:spMk id="21" creationId="{E383EA88-7BDF-5563-08C0-3DDF20C1F8D8}"/>
          </ac:spMkLst>
        </pc:spChg>
      </pc:sldChg>
      <pc:sldChg chg="addSp modSp add mod">
        <pc:chgData name="用 共" userId="674416862f0b68f3" providerId="LiveId" clId="{E2DDEEAE-6B50-45F9-8B4A-198B56BA5C69}" dt="2022-11-03T19:27:11.028" v="4028" actId="1076"/>
        <pc:sldMkLst>
          <pc:docMk/>
          <pc:sldMk cId="616220185" sldId="539"/>
        </pc:sldMkLst>
        <pc:spChg chg="mod">
          <ac:chgData name="用 共" userId="674416862f0b68f3" providerId="LiveId" clId="{E2DDEEAE-6B50-45F9-8B4A-198B56BA5C69}" dt="2022-11-03T19:27:00.186" v="4019" actId="13926"/>
          <ac:spMkLst>
            <pc:docMk/>
            <pc:sldMk cId="616220185" sldId="539"/>
            <ac:spMk id="3" creationId="{F328AE82-125A-9205-639F-7F507CE6FFC9}"/>
          </ac:spMkLst>
        </pc:spChg>
        <pc:spChg chg="add mod">
          <ac:chgData name="用 共" userId="674416862f0b68f3" providerId="LiveId" clId="{E2DDEEAE-6B50-45F9-8B4A-198B56BA5C69}" dt="2022-11-03T19:27:11.028" v="4028" actId="1076"/>
          <ac:spMkLst>
            <pc:docMk/>
            <pc:sldMk cId="616220185" sldId="539"/>
            <ac:spMk id="22" creationId="{BEBEA908-08EB-0EB2-BA10-3D1FCB69E536}"/>
          </ac:spMkLst>
        </pc:spChg>
      </pc:sldChg>
      <pc:sldChg chg="addSp modSp new mod ord">
        <pc:chgData name="用 共" userId="674416862f0b68f3" providerId="LiveId" clId="{E2DDEEAE-6B50-45F9-8B4A-198B56BA5C69}" dt="2022-11-03T19:30:54.823" v="4054" actId="14100"/>
        <pc:sldMkLst>
          <pc:docMk/>
          <pc:sldMk cId="2339133330" sldId="540"/>
        </pc:sldMkLst>
        <pc:spChg chg="mod">
          <ac:chgData name="用 共" userId="674416862f0b68f3" providerId="LiveId" clId="{E2DDEEAE-6B50-45F9-8B4A-198B56BA5C69}" dt="2022-11-03T19:30:00.927" v="4034"/>
          <ac:spMkLst>
            <pc:docMk/>
            <pc:sldMk cId="2339133330" sldId="540"/>
            <ac:spMk id="2" creationId="{28F16E90-E55C-4C66-C0A9-FA0DE1D45B18}"/>
          </ac:spMkLst>
        </pc:spChg>
        <pc:spChg chg="mod">
          <ac:chgData name="用 共" userId="674416862f0b68f3" providerId="LiveId" clId="{E2DDEEAE-6B50-45F9-8B4A-198B56BA5C69}" dt="2022-11-03T19:30:40.587" v="4051" actId="255"/>
          <ac:spMkLst>
            <pc:docMk/>
            <pc:sldMk cId="2339133330" sldId="540"/>
            <ac:spMk id="3" creationId="{341C3CEB-515C-C2F3-4C0A-1F802B31CB73}"/>
          </ac:spMkLst>
        </pc:spChg>
        <pc:spChg chg="add mod ord">
          <ac:chgData name="用 共" userId="674416862f0b68f3" providerId="LiveId" clId="{E2DDEEAE-6B50-45F9-8B4A-198B56BA5C69}" dt="2022-11-03T19:30:04.288" v="4036" actId="167"/>
          <ac:spMkLst>
            <pc:docMk/>
            <pc:sldMk cId="2339133330" sldId="540"/>
            <ac:spMk id="4" creationId="{07F54128-570E-A0F4-1970-8051BCA65BCB}"/>
          </ac:spMkLst>
        </pc:spChg>
        <pc:spChg chg="add mod">
          <ac:chgData name="用 共" userId="674416862f0b68f3" providerId="LiveId" clId="{E2DDEEAE-6B50-45F9-8B4A-198B56BA5C69}" dt="2022-11-03T19:30:54.823" v="4054" actId="14100"/>
          <ac:spMkLst>
            <pc:docMk/>
            <pc:sldMk cId="2339133330" sldId="540"/>
            <ac:spMk id="6" creationId="{04A4BA13-9EA1-B872-E66F-81EBC811B75C}"/>
          </ac:spMkLst>
        </pc:spChg>
      </pc:sldChg>
      <pc:sldChg chg="modSp add del mod">
        <pc:chgData name="用 共" userId="674416862f0b68f3" providerId="LiveId" clId="{E2DDEEAE-6B50-45F9-8B4A-198B56BA5C69}" dt="2022-11-03T19:29:48.413" v="4032" actId="47"/>
        <pc:sldMkLst>
          <pc:docMk/>
          <pc:sldMk cId="2886481678" sldId="540"/>
        </pc:sldMkLst>
        <pc:spChg chg="mod">
          <ac:chgData name="用 共" userId="674416862f0b68f3" providerId="LiveId" clId="{E2DDEEAE-6B50-45F9-8B4A-198B56BA5C69}" dt="2022-11-03T19:29:44.300" v="4031" actId="27636"/>
          <ac:spMkLst>
            <pc:docMk/>
            <pc:sldMk cId="2886481678" sldId="540"/>
            <ac:spMk id="3" creationId="{F328AE82-125A-9205-639F-7F507CE6FFC9}"/>
          </ac:spMkLst>
        </pc:spChg>
      </pc:sldChg>
      <pc:sldChg chg="add del">
        <pc:chgData name="用 共" userId="674416862f0b68f3" providerId="LiveId" clId="{E2DDEEAE-6B50-45F9-8B4A-198B56BA5C69}" dt="2022-11-03T19:33:31.465" v="4060" actId="47"/>
        <pc:sldMkLst>
          <pc:docMk/>
          <pc:sldMk cId="1061378464" sldId="541"/>
        </pc:sldMkLst>
      </pc:sldChg>
      <pc:sldChg chg="addSp modSp new mod">
        <pc:chgData name="用 共" userId="674416862f0b68f3" providerId="LiveId" clId="{E2DDEEAE-6B50-45F9-8B4A-198B56BA5C69}" dt="2022-11-03T19:38:53.144" v="4327" actId="15"/>
        <pc:sldMkLst>
          <pc:docMk/>
          <pc:sldMk cId="1856104481" sldId="542"/>
        </pc:sldMkLst>
        <pc:spChg chg="mod">
          <ac:chgData name="用 共" userId="674416862f0b68f3" providerId="LiveId" clId="{E2DDEEAE-6B50-45F9-8B4A-198B56BA5C69}" dt="2022-11-03T19:33:25.139" v="4057"/>
          <ac:spMkLst>
            <pc:docMk/>
            <pc:sldMk cId="1856104481" sldId="542"/>
            <ac:spMk id="2" creationId="{30FD21C0-A15E-2ECF-DE55-B71088CA92D2}"/>
          </ac:spMkLst>
        </pc:spChg>
        <pc:spChg chg="mod">
          <ac:chgData name="用 共" userId="674416862f0b68f3" providerId="LiveId" clId="{E2DDEEAE-6B50-45F9-8B4A-198B56BA5C69}" dt="2022-11-03T19:38:53.144" v="4327" actId="15"/>
          <ac:spMkLst>
            <pc:docMk/>
            <pc:sldMk cId="1856104481" sldId="542"/>
            <ac:spMk id="3" creationId="{88239816-9AE6-A54E-A11C-1203D75772E2}"/>
          </ac:spMkLst>
        </pc:spChg>
        <pc:spChg chg="add mod ord">
          <ac:chgData name="用 共" userId="674416862f0b68f3" providerId="LiveId" clId="{E2DDEEAE-6B50-45F9-8B4A-198B56BA5C69}" dt="2022-11-03T19:33:29.075" v="4059" actId="167"/>
          <ac:spMkLst>
            <pc:docMk/>
            <pc:sldMk cId="1856104481" sldId="542"/>
            <ac:spMk id="4" creationId="{5468E4DD-7B01-0F66-C25A-C0185EDF8893}"/>
          </ac:spMkLst>
        </pc:spChg>
      </pc:sldChg>
      <pc:sldChg chg="addSp modSp add mod modAnim">
        <pc:chgData name="用 共" userId="674416862f0b68f3" providerId="LiveId" clId="{E2DDEEAE-6B50-45F9-8B4A-198B56BA5C69}" dt="2022-11-03T19:46:30.775" v="4538" actId="1076"/>
        <pc:sldMkLst>
          <pc:docMk/>
          <pc:sldMk cId="2027833813" sldId="543"/>
        </pc:sldMkLst>
        <pc:spChg chg="mod">
          <ac:chgData name="用 共" userId="674416862f0b68f3" providerId="LiveId" clId="{E2DDEEAE-6B50-45F9-8B4A-198B56BA5C69}" dt="2022-11-03T19:39:40.823" v="4339" actId="20577"/>
          <ac:spMkLst>
            <pc:docMk/>
            <pc:sldMk cId="2027833813" sldId="543"/>
            <ac:spMk id="3" creationId="{88239816-9AE6-A54E-A11C-1203D75772E2}"/>
          </ac:spMkLst>
        </pc:spChg>
        <pc:spChg chg="add mod">
          <ac:chgData name="用 共" userId="674416862f0b68f3" providerId="LiveId" clId="{E2DDEEAE-6B50-45F9-8B4A-198B56BA5C69}" dt="2022-11-03T19:42:16.898" v="4453" actId="120"/>
          <ac:spMkLst>
            <pc:docMk/>
            <pc:sldMk cId="2027833813" sldId="543"/>
            <ac:spMk id="5" creationId="{021D0F3A-D317-3ABD-43EC-7C211653B089}"/>
          </ac:spMkLst>
        </pc:spChg>
        <pc:spChg chg="add mod">
          <ac:chgData name="用 共" userId="674416862f0b68f3" providerId="LiveId" clId="{E2DDEEAE-6B50-45F9-8B4A-198B56BA5C69}" dt="2022-11-03T19:44:08.718" v="4508" actId="1076"/>
          <ac:spMkLst>
            <pc:docMk/>
            <pc:sldMk cId="2027833813" sldId="543"/>
            <ac:spMk id="6" creationId="{B5588E51-C6A7-DD1C-B9C6-E9B30EDA08DB}"/>
          </ac:spMkLst>
        </pc:spChg>
        <pc:picChg chg="add mod">
          <ac:chgData name="用 共" userId="674416862f0b68f3" providerId="LiveId" clId="{E2DDEEAE-6B50-45F9-8B4A-198B56BA5C69}" dt="2022-11-03T19:46:30.775" v="4538" actId="1076"/>
          <ac:picMkLst>
            <pc:docMk/>
            <pc:sldMk cId="2027833813" sldId="543"/>
            <ac:picMk id="8" creationId="{7C080026-BB99-C0DE-84A8-BAD1B0FBFF84}"/>
          </ac:picMkLst>
        </pc:picChg>
      </pc:sldChg>
      <pc:sldChg chg="addSp delSp modSp add mod">
        <pc:chgData name="用 共" userId="674416862f0b68f3" providerId="LiveId" clId="{E2DDEEAE-6B50-45F9-8B4A-198B56BA5C69}" dt="2022-11-03T19:45:26.958" v="4525" actId="20577"/>
        <pc:sldMkLst>
          <pc:docMk/>
          <pc:sldMk cId="4029914964" sldId="544"/>
        </pc:sldMkLst>
        <pc:spChg chg="mod">
          <ac:chgData name="用 共" userId="674416862f0b68f3" providerId="LiveId" clId="{E2DDEEAE-6B50-45F9-8B4A-198B56BA5C69}" dt="2022-11-03T19:45:26.958" v="4525" actId="20577"/>
          <ac:spMkLst>
            <pc:docMk/>
            <pc:sldMk cId="4029914964" sldId="544"/>
            <ac:spMk id="3" creationId="{88239816-9AE6-A54E-A11C-1203D75772E2}"/>
          </ac:spMkLst>
        </pc:spChg>
        <pc:spChg chg="add del">
          <ac:chgData name="用 共" userId="674416862f0b68f3" providerId="LiveId" clId="{E2DDEEAE-6B50-45F9-8B4A-198B56BA5C69}" dt="2022-11-03T19:45:22.755" v="4518"/>
          <ac:spMkLst>
            <pc:docMk/>
            <pc:sldMk cId="4029914964" sldId="544"/>
            <ac:spMk id="5" creationId="{5701EB5A-7DF7-794E-BC50-53F730AE37D6}"/>
          </ac:spMkLst>
        </pc:spChg>
      </pc:sldChg>
      <pc:sldChg chg="addSp delSp modSp add mod">
        <pc:chgData name="用 共" userId="674416862f0b68f3" providerId="LiveId" clId="{E2DDEEAE-6B50-45F9-8B4A-198B56BA5C69}" dt="2022-11-03T19:47:30.138" v="4542" actId="1076"/>
        <pc:sldMkLst>
          <pc:docMk/>
          <pc:sldMk cId="3113845868" sldId="545"/>
        </pc:sldMkLst>
        <pc:spChg chg="mod">
          <ac:chgData name="用 共" userId="674416862f0b68f3" providerId="LiveId" clId="{E2DDEEAE-6B50-45F9-8B4A-198B56BA5C69}" dt="2022-11-03T19:45:47.919" v="4536" actId="20577"/>
          <ac:spMkLst>
            <pc:docMk/>
            <pc:sldMk cId="3113845868" sldId="545"/>
            <ac:spMk id="3" creationId="{88239816-9AE6-A54E-A11C-1203D75772E2}"/>
          </ac:spMkLst>
        </pc:spChg>
        <pc:spChg chg="mod">
          <ac:chgData name="用 共" userId="674416862f0b68f3" providerId="LiveId" clId="{E2DDEEAE-6B50-45F9-8B4A-198B56BA5C69}" dt="2022-11-03T19:45:39.340" v="4533"/>
          <ac:spMkLst>
            <pc:docMk/>
            <pc:sldMk cId="3113845868" sldId="545"/>
            <ac:spMk id="5" creationId="{021D0F3A-D317-3ABD-43EC-7C211653B089}"/>
          </ac:spMkLst>
        </pc:spChg>
        <pc:spChg chg="del">
          <ac:chgData name="用 共" userId="674416862f0b68f3" providerId="LiveId" clId="{E2DDEEAE-6B50-45F9-8B4A-198B56BA5C69}" dt="2022-11-03T19:45:45.854" v="4534" actId="478"/>
          <ac:spMkLst>
            <pc:docMk/>
            <pc:sldMk cId="3113845868" sldId="545"/>
            <ac:spMk id="6" creationId="{B5588E51-C6A7-DD1C-B9C6-E9B30EDA08DB}"/>
          </ac:spMkLst>
        </pc:spChg>
        <pc:picChg chg="add mod">
          <ac:chgData name="用 共" userId="674416862f0b68f3" providerId="LiveId" clId="{E2DDEEAE-6B50-45F9-8B4A-198B56BA5C69}" dt="2022-11-03T19:47:30.138" v="4542" actId="1076"/>
          <ac:picMkLst>
            <pc:docMk/>
            <pc:sldMk cId="3113845868" sldId="545"/>
            <ac:picMk id="8" creationId="{282E19B9-9374-3871-9B7D-A0D3EB4BCFDE}"/>
          </ac:picMkLst>
        </pc:picChg>
      </pc:sldChg>
      <pc:sldChg chg="addSp delSp modSp add mod ord">
        <pc:chgData name="用 共" userId="674416862f0b68f3" providerId="LiveId" clId="{E2DDEEAE-6B50-45F9-8B4A-198B56BA5C69}" dt="2022-11-03T20:05:51.502" v="4612" actId="478"/>
        <pc:sldMkLst>
          <pc:docMk/>
          <pc:sldMk cId="1075832966" sldId="546"/>
        </pc:sldMkLst>
        <pc:spChg chg="mod">
          <ac:chgData name="用 共" userId="674416862f0b68f3" providerId="LiveId" clId="{E2DDEEAE-6B50-45F9-8B4A-198B56BA5C69}" dt="2022-11-03T20:02:55.361" v="4548"/>
          <ac:spMkLst>
            <pc:docMk/>
            <pc:sldMk cId="1075832966" sldId="54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20:05:22.374" v="4608" actId="1076"/>
          <ac:spMkLst>
            <pc:docMk/>
            <pc:sldMk cId="1075832966" sldId="546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20:05:22.374" v="4608" actId="1076"/>
          <ac:spMkLst>
            <pc:docMk/>
            <pc:sldMk cId="1075832966" sldId="546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20:04:56.724" v="4604" actId="14100"/>
          <ac:spMkLst>
            <pc:docMk/>
            <pc:sldMk cId="1075832966" sldId="546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20:05:13.629" v="4606" actId="1076"/>
          <ac:spMkLst>
            <pc:docMk/>
            <pc:sldMk cId="1075832966" sldId="546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20:05:17.415" v="4607" actId="1076"/>
          <ac:spMkLst>
            <pc:docMk/>
            <pc:sldMk cId="1075832966" sldId="546"/>
            <ac:spMk id="9" creationId="{2D7AFE63-F42A-173B-EB0C-24D01B20FFD6}"/>
          </ac:spMkLst>
        </pc:spChg>
        <pc:spChg chg="add del">
          <ac:chgData name="用 共" userId="674416862f0b68f3" providerId="LiveId" clId="{E2DDEEAE-6B50-45F9-8B4A-198B56BA5C69}" dt="2022-11-03T20:05:51.502" v="4612" actId="478"/>
          <ac:spMkLst>
            <pc:docMk/>
            <pc:sldMk cId="1075832966" sldId="546"/>
            <ac:spMk id="10" creationId="{2393125B-94BA-4A75-4DEF-5BF802F7CC1F}"/>
          </ac:spMkLst>
        </pc:spChg>
        <pc:spChg chg="add del mod">
          <ac:chgData name="用 共" userId="674416862f0b68f3" providerId="LiveId" clId="{E2DDEEAE-6B50-45F9-8B4A-198B56BA5C69}" dt="2022-11-03T20:04:29.996" v="4574" actId="478"/>
          <ac:spMkLst>
            <pc:docMk/>
            <pc:sldMk cId="1075832966" sldId="546"/>
            <ac:spMk id="11" creationId="{1D2AF7E6-0968-8D81-5FDB-AB5EEB4C338B}"/>
          </ac:spMkLst>
        </pc:spChg>
        <pc:spChg chg="mod">
          <ac:chgData name="用 共" userId="674416862f0b68f3" providerId="LiveId" clId="{E2DDEEAE-6B50-45F9-8B4A-198B56BA5C69}" dt="2022-11-03T20:05:27.301" v="4609" actId="1076"/>
          <ac:spMkLst>
            <pc:docMk/>
            <pc:sldMk cId="1075832966" sldId="546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20:05:39.730" v="4611" actId="20577"/>
          <ac:spMkLst>
            <pc:docMk/>
            <pc:sldMk cId="1075832966" sldId="546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20:05:32.015" v="4610" actId="1076"/>
          <ac:spMkLst>
            <pc:docMk/>
            <pc:sldMk cId="1075832966" sldId="546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20:05:32.015" v="4610" actId="1076"/>
          <ac:spMkLst>
            <pc:docMk/>
            <pc:sldMk cId="1075832966" sldId="546"/>
            <ac:spMk id="15" creationId="{F5DABDAC-A77F-4C2F-7DE8-6E2296FA76B9}"/>
          </ac:spMkLst>
        </pc:spChg>
      </pc:sldChg>
      <pc:sldChg chg="addSp delSp modSp add mod ord">
        <pc:chgData name="用 共" userId="674416862f0b68f3" providerId="LiveId" clId="{E2DDEEAE-6B50-45F9-8B4A-198B56BA5C69}" dt="2022-11-03T20:51:35.636" v="4666" actId="1076"/>
        <pc:sldMkLst>
          <pc:docMk/>
          <pc:sldMk cId="3346647855" sldId="547"/>
        </pc:sldMkLst>
        <pc:spChg chg="mod">
          <ac:chgData name="用 共" userId="674416862f0b68f3" providerId="LiveId" clId="{E2DDEEAE-6B50-45F9-8B4A-198B56BA5C69}" dt="2022-11-03T20:47:55.511" v="4616"/>
          <ac:spMkLst>
            <pc:docMk/>
            <pc:sldMk cId="3346647855" sldId="547"/>
            <ac:spMk id="2" creationId="{28F16E90-E55C-4C66-C0A9-FA0DE1D45B18}"/>
          </ac:spMkLst>
        </pc:spChg>
        <pc:spChg chg="mod">
          <ac:chgData name="用 共" userId="674416862f0b68f3" providerId="LiveId" clId="{E2DDEEAE-6B50-45F9-8B4A-198B56BA5C69}" dt="2022-11-03T20:49:46.838" v="4632" actId="14100"/>
          <ac:spMkLst>
            <pc:docMk/>
            <pc:sldMk cId="3346647855" sldId="547"/>
            <ac:spMk id="3" creationId="{341C3CEB-515C-C2F3-4C0A-1F802B31CB73}"/>
          </ac:spMkLst>
        </pc:spChg>
        <pc:spChg chg="del">
          <ac:chgData name="用 共" userId="674416862f0b68f3" providerId="LiveId" clId="{E2DDEEAE-6B50-45F9-8B4A-198B56BA5C69}" dt="2022-11-03T20:47:59.902" v="4617" actId="478"/>
          <ac:spMkLst>
            <pc:docMk/>
            <pc:sldMk cId="3346647855" sldId="547"/>
            <ac:spMk id="4" creationId="{07F54128-570E-A0F4-1970-8051BCA65BCB}"/>
          </ac:spMkLst>
        </pc:spChg>
        <pc:spChg chg="add mod ord">
          <ac:chgData name="用 共" userId="674416862f0b68f3" providerId="LiveId" clId="{E2DDEEAE-6B50-45F9-8B4A-198B56BA5C69}" dt="2022-11-03T20:48:02.585" v="4619" actId="167"/>
          <ac:spMkLst>
            <pc:docMk/>
            <pc:sldMk cId="3346647855" sldId="547"/>
            <ac:spMk id="5" creationId="{A86D6747-D068-0808-2684-BA8775A8551D}"/>
          </ac:spMkLst>
        </pc:spChg>
        <pc:spChg chg="del">
          <ac:chgData name="用 共" userId="674416862f0b68f3" providerId="LiveId" clId="{E2DDEEAE-6B50-45F9-8B4A-198B56BA5C69}" dt="2022-11-03T20:48:20.494" v="4622" actId="478"/>
          <ac:spMkLst>
            <pc:docMk/>
            <pc:sldMk cId="3346647855" sldId="547"/>
            <ac:spMk id="6" creationId="{04A4BA13-9EA1-B872-E66F-81EBC811B75C}"/>
          </ac:spMkLst>
        </pc:spChg>
        <pc:spChg chg="add del mod">
          <ac:chgData name="用 共" userId="674416862f0b68f3" providerId="LiveId" clId="{E2DDEEAE-6B50-45F9-8B4A-198B56BA5C69}" dt="2022-11-03T20:51:26.149" v="4665" actId="478"/>
          <ac:spMkLst>
            <pc:docMk/>
            <pc:sldMk cId="3346647855" sldId="547"/>
            <ac:spMk id="8" creationId="{1712A371-37E4-A3E7-9278-C88F583FC7E3}"/>
          </ac:spMkLst>
        </pc:spChg>
        <pc:spChg chg="add mod">
          <ac:chgData name="用 共" userId="674416862f0b68f3" providerId="LiveId" clId="{E2DDEEAE-6B50-45F9-8B4A-198B56BA5C69}" dt="2022-11-03T20:51:06.023" v="4657" actId="122"/>
          <ac:spMkLst>
            <pc:docMk/>
            <pc:sldMk cId="3346647855" sldId="547"/>
            <ac:spMk id="9" creationId="{DFBBCA62-CC59-1F9A-0E2A-94D980598710}"/>
          </ac:spMkLst>
        </pc:spChg>
        <pc:spChg chg="add mod">
          <ac:chgData name="用 共" userId="674416862f0b68f3" providerId="LiveId" clId="{E2DDEEAE-6B50-45F9-8B4A-198B56BA5C69}" dt="2022-11-03T20:51:19.914" v="4662" actId="1076"/>
          <ac:spMkLst>
            <pc:docMk/>
            <pc:sldMk cId="3346647855" sldId="547"/>
            <ac:spMk id="10" creationId="{0DB492F6-80CA-9628-568C-D2D7802DA164}"/>
          </ac:spMkLst>
        </pc:spChg>
        <pc:spChg chg="add mod">
          <ac:chgData name="用 共" userId="674416862f0b68f3" providerId="LiveId" clId="{E2DDEEAE-6B50-45F9-8B4A-198B56BA5C69}" dt="2022-11-03T20:51:35.636" v="4666" actId="1076"/>
          <ac:spMkLst>
            <pc:docMk/>
            <pc:sldMk cId="3346647855" sldId="547"/>
            <ac:spMk id="11" creationId="{A7FBDA9B-C57A-F587-B582-33DDD1D85F40}"/>
          </ac:spMkLst>
        </pc:spChg>
      </pc:sldChg>
      <pc:sldChg chg="addSp modSp add mod">
        <pc:chgData name="用 共" userId="674416862f0b68f3" providerId="LiveId" clId="{E2DDEEAE-6B50-45F9-8B4A-198B56BA5C69}" dt="2022-11-03T20:56:33.357" v="5015" actId="14100"/>
        <pc:sldMkLst>
          <pc:docMk/>
          <pc:sldMk cId="3305264205" sldId="548"/>
        </pc:sldMkLst>
        <pc:spChg chg="add mod">
          <ac:chgData name="用 共" userId="674416862f0b68f3" providerId="LiveId" clId="{E2DDEEAE-6B50-45F9-8B4A-198B56BA5C69}" dt="2022-11-03T20:52:54.678" v="4725" actId="1076"/>
          <ac:spMkLst>
            <pc:docMk/>
            <pc:sldMk cId="3305264205" sldId="548"/>
            <ac:spMk id="4" creationId="{1FFFD56C-C687-11AE-5ED7-BEA5AD4E6FC0}"/>
          </ac:spMkLst>
        </pc:spChg>
        <pc:spChg chg="add mod">
          <ac:chgData name="用 共" userId="674416862f0b68f3" providerId="LiveId" clId="{E2DDEEAE-6B50-45F9-8B4A-198B56BA5C69}" dt="2022-11-03T20:53:32.811" v="4778" actId="20577"/>
          <ac:spMkLst>
            <pc:docMk/>
            <pc:sldMk cId="3305264205" sldId="548"/>
            <ac:spMk id="6" creationId="{75DF9259-35F1-6381-7D41-B8C0F67CAA9A}"/>
          </ac:spMkLst>
        </pc:spChg>
        <pc:spChg chg="add mod">
          <ac:chgData name="用 共" userId="674416862f0b68f3" providerId="LiveId" clId="{E2DDEEAE-6B50-45F9-8B4A-198B56BA5C69}" dt="2022-11-03T20:53:56.937" v="4794" actId="20577"/>
          <ac:spMkLst>
            <pc:docMk/>
            <pc:sldMk cId="3305264205" sldId="548"/>
            <ac:spMk id="7" creationId="{F4D1A2B6-8DB8-4687-6DFB-808C8F5B4244}"/>
          </ac:spMkLst>
        </pc:spChg>
        <pc:spChg chg="add mod">
          <ac:chgData name="用 共" userId="674416862f0b68f3" providerId="LiveId" clId="{E2DDEEAE-6B50-45F9-8B4A-198B56BA5C69}" dt="2022-11-03T20:55:00.225" v="4883" actId="14100"/>
          <ac:spMkLst>
            <pc:docMk/>
            <pc:sldMk cId="3305264205" sldId="548"/>
            <ac:spMk id="8" creationId="{5A8AB2D0-2B96-81BC-55CB-179788949E0E}"/>
          </ac:spMkLst>
        </pc:spChg>
        <pc:spChg chg="add mod">
          <ac:chgData name="用 共" userId="674416862f0b68f3" providerId="LiveId" clId="{E2DDEEAE-6B50-45F9-8B4A-198B56BA5C69}" dt="2022-11-03T20:55:12.958" v="4902" actId="1076"/>
          <ac:spMkLst>
            <pc:docMk/>
            <pc:sldMk cId="3305264205" sldId="548"/>
            <ac:spMk id="12" creationId="{D3521336-2B05-B881-1CAB-5B7BD3DF4374}"/>
          </ac:spMkLst>
        </pc:spChg>
        <pc:spChg chg="add mod">
          <ac:chgData name="用 共" userId="674416862f0b68f3" providerId="LiveId" clId="{E2DDEEAE-6B50-45F9-8B4A-198B56BA5C69}" dt="2022-11-03T20:55:15.534" v="4903" actId="571"/>
          <ac:spMkLst>
            <pc:docMk/>
            <pc:sldMk cId="3305264205" sldId="548"/>
            <ac:spMk id="13" creationId="{DDBC9B38-8161-FA4F-E899-5DBCDEB76EE7}"/>
          </ac:spMkLst>
        </pc:spChg>
        <pc:spChg chg="add mod">
          <ac:chgData name="用 共" userId="674416862f0b68f3" providerId="LiveId" clId="{E2DDEEAE-6B50-45F9-8B4A-198B56BA5C69}" dt="2022-11-03T20:55:28.542" v="4932" actId="1076"/>
          <ac:spMkLst>
            <pc:docMk/>
            <pc:sldMk cId="3305264205" sldId="548"/>
            <ac:spMk id="14" creationId="{1D702165-BCA1-EE7B-6E56-69CD1B24D476}"/>
          </ac:spMkLst>
        </pc:spChg>
        <pc:spChg chg="add mod">
          <ac:chgData name="用 共" userId="674416862f0b68f3" providerId="LiveId" clId="{E2DDEEAE-6B50-45F9-8B4A-198B56BA5C69}" dt="2022-11-03T20:55:29.983" v="4934" actId="571"/>
          <ac:spMkLst>
            <pc:docMk/>
            <pc:sldMk cId="3305264205" sldId="548"/>
            <ac:spMk id="15" creationId="{6EE7DE21-DEFD-1A16-6BCF-8D2BF594074D}"/>
          </ac:spMkLst>
        </pc:spChg>
        <pc:spChg chg="add mod">
          <ac:chgData name="用 共" userId="674416862f0b68f3" providerId="LiveId" clId="{E2DDEEAE-6B50-45F9-8B4A-198B56BA5C69}" dt="2022-11-03T20:55:29.983" v="4934" actId="571"/>
          <ac:spMkLst>
            <pc:docMk/>
            <pc:sldMk cId="3305264205" sldId="548"/>
            <ac:spMk id="16" creationId="{2F602B33-CA67-D957-CD9A-49853CFD2F41}"/>
          </ac:spMkLst>
        </pc:spChg>
        <pc:spChg chg="add mod">
          <ac:chgData name="用 共" userId="674416862f0b68f3" providerId="LiveId" clId="{E2DDEEAE-6B50-45F9-8B4A-198B56BA5C69}" dt="2022-11-03T20:55:31.520" v="4936" actId="571"/>
          <ac:spMkLst>
            <pc:docMk/>
            <pc:sldMk cId="3305264205" sldId="548"/>
            <ac:spMk id="17" creationId="{64A9D011-F403-52BA-4368-7B7E0EFD296D}"/>
          </ac:spMkLst>
        </pc:spChg>
        <pc:spChg chg="add mod">
          <ac:chgData name="用 共" userId="674416862f0b68f3" providerId="LiveId" clId="{E2DDEEAE-6B50-45F9-8B4A-198B56BA5C69}" dt="2022-11-03T20:55:31.520" v="4936" actId="571"/>
          <ac:spMkLst>
            <pc:docMk/>
            <pc:sldMk cId="3305264205" sldId="548"/>
            <ac:spMk id="18" creationId="{88D0D343-2E4C-7FCD-F082-CA92FC74FC7D}"/>
          </ac:spMkLst>
        </pc:spChg>
        <pc:spChg chg="add mod">
          <ac:chgData name="用 共" userId="674416862f0b68f3" providerId="LiveId" clId="{E2DDEEAE-6B50-45F9-8B4A-198B56BA5C69}" dt="2022-11-03T20:55:59.863" v="4974" actId="1076"/>
          <ac:spMkLst>
            <pc:docMk/>
            <pc:sldMk cId="3305264205" sldId="548"/>
            <ac:spMk id="19" creationId="{9B4A5602-B33D-4D5F-13F4-541A8F046A40}"/>
          </ac:spMkLst>
        </pc:spChg>
        <pc:spChg chg="add mod">
          <ac:chgData name="用 共" userId="674416862f0b68f3" providerId="LiveId" clId="{E2DDEEAE-6B50-45F9-8B4A-198B56BA5C69}" dt="2022-11-03T20:56:05.977" v="4983" actId="14100"/>
          <ac:spMkLst>
            <pc:docMk/>
            <pc:sldMk cId="3305264205" sldId="548"/>
            <ac:spMk id="20" creationId="{C41819A6-7DFB-B6AE-CF31-17E9A67A862E}"/>
          </ac:spMkLst>
        </pc:spChg>
        <pc:spChg chg="add mod">
          <ac:chgData name="用 共" userId="674416862f0b68f3" providerId="LiveId" clId="{E2DDEEAE-6B50-45F9-8B4A-198B56BA5C69}" dt="2022-11-03T20:56:11.787" v="4986" actId="14100"/>
          <ac:spMkLst>
            <pc:docMk/>
            <pc:sldMk cId="3305264205" sldId="548"/>
            <ac:spMk id="21" creationId="{B0167CB7-3767-6118-7CBB-044BAC9D0D32}"/>
          </ac:spMkLst>
        </pc:spChg>
        <pc:spChg chg="add mod">
          <ac:chgData name="用 共" userId="674416862f0b68f3" providerId="LiveId" clId="{E2DDEEAE-6B50-45F9-8B4A-198B56BA5C69}" dt="2022-11-03T20:56:23.753" v="5004" actId="1076"/>
          <ac:spMkLst>
            <pc:docMk/>
            <pc:sldMk cId="3305264205" sldId="548"/>
            <ac:spMk id="22" creationId="{14F8ED73-87FA-ADC7-C117-E1FA145A3C05}"/>
          </ac:spMkLst>
        </pc:spChg>
        <pc:spChg chg="add mod">
          <ac:chgData name="用 共" userId="674416862f0b68f3" providerId="LiveId" clId="{E2DDEEAE-6B50-45F9-8B4A-198B56BA5C69}" dt="2022-11-03T20:56:33.357" v="5015" actId="14100"/>
          <ac:spMkLst>
            <pc:docMk/>
            <pc:sldMk cId="3305264205" sldId="548"/>
            <ac:spMk id="23" creationId="{75C12723-C27B-3732-B50E-C278FA4D1196}"/>
          </ac:spMkLst>
        </pc:spChg>
      </pc:sldChg>
      <pc:sldMasterChg chg="modTransition modSldLayout">
        <pc:chgData name="用 共" userId="674416862f0b68f3" providerId="LiveId" clId="{E2DDEEAE-6B50-45F9-8B4A-198B56BA5C69}" dt="2022-11-03T15:48:42.988" v="11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399519835" sldId="2147483650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A8D5BE2A-CB8C-437E-8FC6-27F9AFF22FB1}"/>
    <pc:docChg chg="undo redo custSel addSld delSld modSld sldOrd addSection delSection modSection">
      <pc:chgData name="用 共" userId="674416862f0b68f3" providerId="LiveId" clId="{A8D5BE2A-CB8C-437E-8FC6-27F9AFF22FB1}" dt="2022-12-01T19:14:00.372" v="2742" actId="20577"/>
      <pc:docMkLst>
        <pc:docMk/>
      </pc:docMkLst>
      <pc:sldChg chg="addSp delSp modSp mod">
        <pc:chgData name="用 共" userId="674416862f0b68f3" providerId="LiveId" clId="{A8D5BE2A-CB8C-437E-8FC6-27F9AFF22FB1}" dt="2022-12-01T19:14:00.372" v="2742" actId="20577"/>
        <pc:sldMkLst>
          <pc:docMk/>
          <pc:sldMk cId="1341355030" sldId="256"/>
        </pc:sldMkLst>
        <pc:spChg chg="mod">
          <ac:chgData name="用 共" userId="674416862f0b68f3" providerId="LiveId" clId="{A8D5BE2A-CB8C-437E-8FC6-27F9AFF22FB1}" dt="2022-12-01T19:13:36.515" v="2714" actId="20577"/>
          <ac:spMkLst>
            <pc:docMk/>
            <pc:sldMk cId="1341355030" sldId="256"/>
            <ac:spMk id="2" creationId="{0EC079EC-9C12-AA64-7057-32969EE635A2}"/>
          </ac:spMkLst>
        </pc:spChg>
        <pc:spChg chg="add del mod">
          <ac:chgData name="用 共" userId="674416862f0b68f3" providerId="LiveId" clId="{A8D5BE2A-CB8C-437E-8FC6-27F9AFF22FB1}" dt="2022-12-01T15:54:53.386" v="1304" actId="478"/>
          <ac:spMkLst>
            <pc:docMk/>
            <pc:sldMk cId="1341355030" sldId="256"/>
            <ac:spMk id="3" creationId="{CF8919F8-2A5B-1FF5-BBC1-9CD08E89A9B6}"/>
          </ac:spMkLst>
        </pc:spChg>
        <pc:spChg chg="mod">
          <ac:chgData name="用 共" userId="674416862f0b68f3" providerId="LiveId" clId="{A8D5BE2A-CB8C-437E-8FC6-27F9AFF22FB1}" dt="2022-12-01T19:14:00.372" v="2742" actId="20577"/>
          <ac:spMkLst>
            <pc:docMk/>
            <pc:sldMk cId="1341355030" sldId="256"/>
            <ac:spMk id="16" creationId="{79614AA7-E75E-0BB5-A60E-E2CCBA7F2A35}"/>
          </ac:spMkLst>
        </pc:spChg>
        <pc:picChg chg="mod">
          <ac:chgData name="用 共" userId="674416862f0b68f3" providerId="LiveId" clId="{A8D5BE2A-CB8C-437E-8FC6-27F9AFF22FB1}" dt="2022-12-01T12:29:17.411" v="9" actId="207"/>
          <ac:picMkLst>
            <pc:docMk/>
            <pc:sldMk cId="1341355030" sldId="256"/>
            <ac:picMk id="9" creationId="{19E582EF-0A1D-EE24-CD23-DCF3AC3D6B48}"/>
          </ac:picMkLst>
        </pc:picChg>
      </pc:sldChg>
      <pc:sldChg chg="addSp delSp modSp del mod">
        <pc:chgData name="用 共" userId="674416862f0b68f3" providerId="LiveId" clId="{A8D5BE2A-CB8C-437E-8FC6-27F9AFF22FB1}" dt="2022-12-01T15:54:40.961" v="1303" actId="47"/>
        <pc:sldMkLst>
          <pc:docMk/>
          <pc:sldMk cId="3987489717" sldId="257"/>
        </pc:sldMkLst>
        <pc:picChg chg="add del mod">
          <ac:chgData name="用 共" userId="674416862f0b68f3" providerId="LiveId" clId="{A8D5BE2A-CB8C-437E-8FC6-27F9AFF22FB1}" dt="2022-12-01T12:33:59.959" v="10" actId="478"/>
          <ac:picMkLst>
            <pc:docMk/>
            <pc:sldMk cId="3987489717" sldId="257"/>
            <ac:picMk id="5" creationId="{0A9085B5-FB33-85D6-5597-CA58B3B621E2}"/>
          </ac:picMkLst>
        </pc:picChg>
        <pc:picChg chg="mod">
          <ac:chgData name="用 共" userId="674416862f0b68f3" providerId="LiveId" clId="{A8D5BE2A-CB8C-437E-8FC6-27F9AFF22FB1}" dt="2022-12-01T12:26:19.846" v="8" actId="16037"/>
          <ac:picMkLst>
            <pc:docMk/>
            <pc:sldMk cId="3987489717" sldId="257"/>
            <ac:picMk id="6" creationId="{E7121AD0-FA05-58C3-04A7-65030611F2BC}"/>
          </ac:picMkLst>
        </pc:picChg>
        <pc:picChg chg="add mod">
          <ac:chgData name="用 共" userId="674416862f0b68f3" providerId="LiveId" clId="{A8D5BE2A-CB8C-437E-8FC6-27F9AFF22FB1}" dt="2022-12-01T12:38:38.681" v="13" actId="16037"/>
          <ac:picMkLst>
            <pc:docMk/>
            <pc:sldMk cId="3987489717" sldId="257"/>
            <ac:picMk id="8" creationId="{31ECD94C-B98B-1CE9-77DA-2A04CA2F2C52}"/>
          </ac:picMkLst>
        </pc:pic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38899890" sldId="258"/>
        </pc:sldMkLst>
      </pc:sldChg>
      <pc:sldChg chg="add del">
        <pc:chgData name="用 共" userId="674416862f0b68f3" providerId="LiveId" clId="{A8D5BE2A-CB8C-437E-8FC6-27F9AFF22FB1}" dt="2022-12-01T15:44:44.561" v="1181" actId="47"/>
        <pc:sldMkLst>
          <pc:docMk/>
          <pc:sldMk cId="932240438" sldId="26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744933423" sldId="261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239394383" sldId="26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2692142389" sldId="263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83463347" sldId="26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054332931" sldId="26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145879798" sldId="26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672618420" sldId="27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459635440" sldId="27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31644274" sldId="27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745977086" sldId="27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3652987" sldId="27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7158725" sldId="27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266554314" sldId="27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760386014" sldId="27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837912775" sldId="27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686210208" sldId="27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609390192" sldId="28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96655348" sldId="28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22535702" sldId="28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544695417" sldId="28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28048077" sldId="28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020730307" sldId="28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660338157" sldId="28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736417361" sldId="28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87707970" sldId="28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452613229" sldId="28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36142900" sldId="29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109542666" sldId="29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004837813" sldId="29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523337388" sldId="29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898087562" sldId="29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00489850" sldId="29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059394825" sldId="29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780835168" sldId="29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692325264" sldId="29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271289413" sldId="30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4115027359" sldId="30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663711617" sldId="30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353889029" sldId="30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173673210" sldId="30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062987768" sldId="30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26856538" sldId="30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042316896" sldId="31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89603258" sldId="31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291643333" sldId="31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248866693" sldId="31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843306460" sldId="31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105387548" sldId="31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863041730" sldId="31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25369915" sldId="31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837687840" sldId="31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14462263" sldId="31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732871553" sldId="32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600331685" sldId="32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531836077" sldId="32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251482710" sldId="32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879154507" sldId="324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752308977" sldId="326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765991718" sldId="327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905461184" sldId="328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901349954" sldId="329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084636728" sldId="332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4141798485" sldId="333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2910578312" sldId="334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65783976" sldId="336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401428464" sldId="33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571745436" sldId="34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69074523" sldId="34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476188216" sldId="34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42962372" sldId="34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44737290" sldId="34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401379238" sldId="34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307331235" sldId="34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404307286" sldId="34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22398907" sldId="34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856754530" sldId="34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942623846" sldId="351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4037561810" sldId="35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184963174" sldId="35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619046715" sldId="35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091164389" sldId="35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22226985" sldId="356"/>
        </pc:sldMkLst>
      </pc:sldChg>
      <pc:sldChg chg="addSp delSp modSp add mod modClrScheme delAnim modAnim chgLayout">
        <pc:chgData name="用 共" userId="674416862f0b68f3" providerId="LiveId" clId="{A8D5BE2A-CB8C-437E-8FC6-27F9AFF22FB1}" dt="2022-12-01T17:41:09.320" v="1935"/>
        <pc:sldMkLst>
          <pc:docMk/>
          <pc:sldMk cId="551791889" sldId="357"/>
        </pc:sldMkLst>
        <pc:spChg chg="mod ord">
          <ac:chgData name="用 共" userId="674416862f0b68f3" providerId="LiveId" clId="{A8D5BE2A-CB8C-437E-8FC6-27F9AFF22FB1}" dt="2022-12-01T17:29:31.351" v="1896" actId="2711"/>
          <ac:spMkLst>
            <pc:docMk/>
            <pc:sldMk cId="551791889" sldId="357"/>
            <ac:spMk id="2" creationId="{7CABDABE-72FF-D298-A336-6701400B2F20}"/>
          </ac:spMkLst>
        </pc:spChg>
        <pc:spChg chg="del">
          <ac:chgData name="用 共" userId="674416862f0b68f3" providerId="LiveId" clId="{A8D5BE2A-CB8C-437E-8FC6-27F9AFF22FB1}" dt="2022-12-01T17:27:54.800" v="1887" actId="478"/>
          <ac:spMkLst>
            <pc:docMk/>
            <pc:sldMk cId="551791889" sldId="357"/>
            <ac:spMk id="3" creationId="{3F201C6E-B65F-A6E6-5D5C-C5EAB806CA9A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4" creationId="{C1DFDC69-BC37-FBA6-92E3-A8F8F6D9872F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5" creationId="{413DC971-1859-1BED-E2AC-167CD5CE9D07}"/>
          </ac:spMkLst>
        </pc:spChg>
        <pc:spChg chg="add mod or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6" creationId="{FBC32219-AD14-7E5E-293F-1E095CF0D761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7" creationId="{971D34D5-0B34-9CD3-57D4-9E2128C657AD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8" creationId="{48B6E678-C24A-3D05-D309-A7746A084FCE}"/>
          </ac:spMkLst>
        </pc:spChg>
        <pc:spChg chg="mod or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10" creationId="{B6116A8A-A21B-A46D-9F84-1162828E590E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17" creationId="{FA70424D-08C2-1B55-D9DC-39E2ABAE5B19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18" creationId="{F3754948-4E0A-80C0-43FC-858EE7A748C4}"/>
          </ac:spMkLst>
        </pc:spChg>
        <pc:spChg chg="add mod">
          <ac:chgData name="用 共" userId="674416862f0b68f3" providerId="LiveId" clId="{A8D5BE2A-CB8C-437E-8FC6-27F9AFF22FB1}" dt="2022-12-01T17:41:09.320" v="1935"/>
          <ac:spMkLst>
            <pc:docMk/>
            <pc:sldMk cId="551791889" sldId="357"/>
            <ac:spMk id="19" creationId="{284BBEC3-AF91-0EAD-F80C-48F179EDE79E}"/>
          </ac:spMkLst>
        </pc:spChg>
        <pc:spChg chg="del mod">
          <ac:chgData name="用 共" userId="674416862f0b68f3" providerId="LiveId" clId="{A8D5BE2A-CB8C-437E-8FC6-27F9AFF22FB1}" dt="2022-12-01T17:41:08.354" v="1934" actId="478"/>
          <ac:spMkLst>
            <pc:docMk/>
            <pc:sldMk cId="551791889" sldId="357"/>
            <ac:spMk id="37" creationId="{13D86A5B-5A68-F9DA-9500-6220349B5C0C}"/>
          </ac:spMkLst>
        </pc:sp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1" creationId="{0F50F370-4860-4D9D-5321-467FBAFA1376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2" creationId="{4EFBF070-50BC-971B-318A-30F9BB1D5E66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3" creationId="{211D7BE1-B7E5-1DF8-6669-434B93503B95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4" creationId="{53B5B110-FE98-9F26-F2DB-02687A48452D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5" creationId="{95CA6D3A-FF36-25EB-6DF9-9369135C3835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6" creationId="{B4114F9C-72F2-929D-055B-750D8FFC234F}"/>
          </ac:cxnSpMkLst>
        </pc:cxn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244982046" sldId="357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658198745" sldId="359"/>
        </pc:sldMkLst>
      </pc:sldChg>
      <pc:sldChg chg="addSp delSp modSp add mod modClrScheme modAnim chgLayout">
        <pc:chgData name="用 共" userId="674416862f0b68f3" providerId="LiveId" clId="{A8D5BE2A-CB8C-437E-8FC6-27F9AFF22FB1}" dt="2022-12-01T17:41:01.404" v="1933" actId="14100"/>
        <pc:sldMkLst>
          <pc:docMk/>
          <pc:sldMk cId="3906784330" sldId="359"/>
        </pc:sldMkLst>
        <pc:spChg chg="mod or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3" creationId="{00A4E067-CBE2-ED48-9F25-57E4773C72B9}"/>
          </ac:spMkLst>
        </pc:spChg>
        <pc:spChg chg="add mod">
          <ac:chgData name="用 共" userId="674416862f0b68f3" providerId="LiveId" clId="{A8D5BE2A-CB8C-437E-8FC6-27F9AFF22FB1}" dt="2022-12-01T17:41:01.404" v="1933" actId="14100"/>
          <ac:spMkLst>
            <pc:docMk/>
            <pc:sldMk cId="3906784330" sldId="359"/>
            <ac:spMk id="4" creationId="{EEE0385D-A7E7-2BDD-F66E-B6ADCC2F13E8}"/>
          </ac:spMkLst>
        </pc:spChg>
        <pc:spChg chg="del">
          <ac:chgData name="用 共" userId="674416862f0b68f3" providerId="LiveId" clId="{A8D5BE2A-CB8C-437E-8FC6-27F9AFF22FB1}" dt="2022-12-01T17:28:14.221" v="1891" actId="478"/>
          <ac:spMkLst>
            <pc:docMk/>
            <pc:sldMk cId="3906784330" sldId="359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22" creationId="{0195C987-4E96-AA18-C310-814DE5588627}"/>
          </ac:spMkLst>
        </pc:spChg>
        <pc:spChg chg="del mod">
          <ac:chgData name="用 共" userId="674416862f0b68f3" providerId="LiveId" clId="{A8D5BE2A-CB8C-437E-8FC6-27F9AFF22FB1}" dt="2022-12-01T17:39:09.189" v="1902" actId="478"/>
          <ac:spMkLst>
            <pc:docMk/>
            <pc:sldMk cId="3906784330" sldId="359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8:08.875" v="2024" actId="1076"/>
        <pc:sldMkLst>
          <pc:docMk/>
          <pc:sldMk cId="3715158938" sldId="360"/>
        </pc:sldMkLst>
        <pc:spChg chg="mod or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3" creationId="{10EE0D82-6750-F9F8-73E8-A99E36727ABF}"/>
          </ac:spMkLst>
        </pc:spChg>
        <pc:spChg chg="add mod">
          <ac:chgData name="用 共" userId="674416862f0b68f3" providerId="LiveId" clId="{A8D5BE2A-CB8C-437E-8FC6-27F9AFF22FB1}" dt="2022-12-01T17:48:02.008" v="2022"/>
          <ac:spMkLst>
            <pc:docMk/>
            <pc:sldMk cId="3715158938" sldId="360"/>
            <ac:spMk id="4" creationId="{64A57FA7-5D15-BD4F-6CEC-3E3CAEAA7C32}"/>
          </ac:spMkLst>
        </pc:spChg>
        <pc:spChg chg="mod">
          <ac:chgData name="用 共" userId="674416862f0b68f3" providerId="LiveId" clId="{A8D5BE2A-CB8C-437E-8FC6-27F9AFF22FB1}" dt="2022-12-01T17:48:08.875" v="2024" actId="1076"/>
          <ac:spMkLst>
            <pc:docMk/>
            <pc:sldMk cId="3715158938" sldId="360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1:24.243" v="1938" actId="478"/>
          <ac:spMkLst>
            <pc:docMk/>
            <pc:sldMk cId="3715158938" sldId="360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48:01.131" v="2021" actId="478"/>
          <ac:spMkLst>
            <pc:docMk/>
            <pc:sldMk cId="3715158938" sldId="360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45:41.525" v="2004" actId="14100"/>
          <ac:spMkLst>
            <pc:docMk/>
            <pc:sldMk cId="3715158938" sldId="360"/>
            <ac:spMk id="26" creationId="{4CD5D40A-29E9-8231-01F8-1959F070B131}"/>
          </ac:spMkLst>
        </pc:sp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989215262" sldId="36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402124181" sldId="36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71889974" sldId="36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749567286" sldId="36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883094807" sldId="36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774093364" sldId="36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920643165" sldId="36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46322100" sldId="36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393150893" sldId="36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755260290" sldId="36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771872525" sldId="37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116793358" sldId="37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74569808" sldId="37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435156331" sldId="37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645728877" sldId="37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318044785" sldId="37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376261566" sldId="37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556397619" sldId="37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416876251" sldId="37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307032002" sldId="37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19314833" sldId="38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068498896" sldId="38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82555962" sldId="38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830197032" sldId="38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837240279" sldId="38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118108495" sldId="38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770913350" sldId="38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108705884" sldId="38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96462983" sldId="38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14032887" sldId="38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733407281" sldId="39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663786048" sldId="39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916130822" sldId="392"/>
        </pc:sldMkLst>
      </pc:sldChg>
      <pc:sldChg chg="add del">
        <pc:chgData name="用 共" userId="674416862f0b68f3" providerId="LiveId" clId="{A8D5BE2A-CB8C-437E-8FC6-27F9AFF22FB1}" dt="2022-12-01T17:40:49.368" v="1932" actId="47"/>
        <pc:sldMkLst>
          <pc:docMk/>
          <pc:sldMk cId="1542173634" sldId="39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868165800" sldId="39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67228979" sldId="39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871422591" sldId="39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420934271" sldId="39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34171187" sldId="39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954371514" sldId="39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03345591" sldId="399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438526797" sldId="400"/>
        </pc:sldMkLst>
      </pc:sldChg>
      <pc:sldChg chg="addSp delSp modSp add del mod modClrScheme chgLayout">
        <pc:chgData name="用 共" userId="674416862f0b68f3" providerId="LiveId" clId="{A8D5BE2A-CB8C-437E-8FC6-27F9AFF22FB1}" dt="2022-12-01T18:32:47.995" v="2389" actId="255"/>
        <pc:sldMkLst>
          <pc:docMk/>
          <pc:sldMk cId="4216368754" sldId="400"/>
        </pc:sldMkLst>
        <pc:spChg chg="mod or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2:47.995" v="2389" actId="255"/>
          <ac:spMkLst>
            <pc:docMk/>
            <pc:sldMk cId="4216368754" sldId="400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4" creationId="{E75BCBD4-1F42-38AB-18B3-07DDA73107B6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5" creationId="{248D2752-1C50-C50C-B0CF-077AA8B257E9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6" creationId="{BF2BC948-7325-040C-B08C-02E4F4B7ECD4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7" creationId="{60AA6C81-8761-925F-15EB-CC2F244B1E3F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3" creationId="{64495D45-9822-DD95-A349-AAB17A52DE02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4" creationId="{DF57B2AB-127B-A360-C57D-9CFCE6593285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5" creationId="{CAA484D1-C0DC-B22D-2DC0-FB12A7EC401A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6" creationId="{B4501CD1-C678-EB08-EC73-857EBF92CF00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7" creationId="{650A33C2-0ED8-EAAF-1897-437F390989A0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8" creationId="{A348A149-0E07-1613-7E61-4293A8547C68}"/>
          </ac:spMkLst>
        </pc:spChg>
        <pc:spChg chg="del">
          <ac:chgData name="用 共" userId="674416862f0b68f3" providerId="LiveId" clId="{A8D5BE2A-CB8C-437E-8FC6-27F9AFF22FB1}" dt="2022-12-01T18:11:12.778" v="2159" actId="478"/>
          <ac:spMkLst>
            <pc:docMk/>
            <pc:sldMk cId="4216368754" sldId="400"/>
            <ac:spMk id="23" creationId="{B5A65CB6-76D5-FFE6-75FF-340E459BCF0D}"/>
          </ac:spMkLst>
        </pc:sp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335300265" sldId="401"/>
        </pc:sldMkLst>
      </pc:sldChg>
      <pc:sldChg chg="addSp delSp modSp add del mod modClrScheme chgLayout">
        <pc:chgData name="用 共" userId="674416862f0b68f3" providerId="LiveId" clId="{A8D5BE2A-CB8C-437E-8FC6-27F9AFF22FB1}" dt="2022-12-01T18:19:03.745" v="2273" actId="255"/>
        <pc:sldMkLst>
          <pc:docMk/>
          <pc:sldMk cId="3188728897" sldId="401"/>
        </pc:sldMkLst>
        <pc:spChg chg="mod ord">
          <ac:chgData name="用 共" userId="674416862f0b68f3" providerId="LiveId" clId="{A8D5BE2A-CB8C-437E-8FC6-27F9AFF22FB1}" dt="2022-12-01T18:17:42.931" v="2257" actId="2711"/>
          <ac:spMkLst>
            <pc:docMk/>
            <pc:sldMk cId="3188728897" sldId="401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19:03.745" v="2273" actId="255"/>
          <ac:spMkLst>
            <pc:docMk/>
            <pc:sldMk cId="3188728897" sldId="401"/>
            <ac:spMk id="3" creationId="{A850DB3D-FAE3-D13A-0C21-26A39B926733}"/>
          </ac:spMkLst>
        </pc:spChg>
        <pc:spChg chg="del">
          <ac:chgData name="用 共" userId="674416862f0b68f3" providerId="LiveId" clId="{A8D5BE2A-CB8C-437E-8FC6-27F9AFF22FB1}" dt="2022-12-01T18:10:50.418" v="2126" actId="478"/>
          <ac:spMkLst>
            <pc:docMk/>
            <pc:sldMk cId="3188728897" sldId="401"/>
            <ac:spMk id="4" creationId="{1FECF3ED-E370-731A-8EE5-39866166C090}"/>
          </ac:spMkLst>
        </pc:spChg>
        <pc:spChg chg="add del mod">
          <ac:chgData name="用 共" userId="674416862f0b68f3" providerId="LiveId" clId="{A8D5BE2A-CB8C-437E-8FC6-27F9AFF22FB1}" dt="2022-12-01T18:10:54.258" v="2128" actId="478"/>
          <ac:spMkLst>
            <pc:docMk/>
            <pc:sldMk cId="3188728897" sldId="401"/>
            <ac:spMk id="5" creationId="{60C9F937-AE59-B195-87CE-B1CBB508EA99}"/>
          </ac:spMkLst>
        </pc:spChg>
        <pc:spChg chg="add mod ord">
          <ac:chgData name="用 共" userId="674416862f0b68f3" providerId="LiveId" clId="{A8D5BE2A-CB8C-437E-8FC6-27F9AFF22FB1}" dt="2022-12-01T18:17:42.931" v="2257" actId="2711"/>
          <ac:spMkLst>
            <pc:docMk/>
            <pc:sldMk cId="3188728897" sldId="401"/>
            <ac:spMk id="6" creationId="{830088D7-8B3C-D7CC-2218-8CFB881C5C24}"/>
          </ac:spMkLst>
        </pc:spChg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270769343" sldId="40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315903270" sldId="40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987331057" sldId="40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220311243" sldId="40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011477061" sldId="40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559367278" sldId="40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108276899" sldId="40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115341819" sldId="40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719251017" sldId="40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720993050" sldId="40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259618930" sldId="40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789186082" sldId="40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317712592" sldId="40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494484579" sldId="408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173839683" sldId="40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19351361" sldId="40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877471297" sldId="41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4227370190" sldId="41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411941950" sldId="41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143072200" sldId="41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49294950" sldId="41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933077990" sldId="41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636178506" sldId="41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342878724" sldId="41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686668297" sldId="41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334497688" sldId="41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528666542" sldId="41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145887157" sldId="41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067697351" sldId="41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621356707" sldId="416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338304679" sldId="41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568966836" sldId="41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694026581" sldId="418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2091577622" sldId="418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090356004" sldId="419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343586197" sldId="419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813055243" sldId="42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309733266" sldId="42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859618007" sldId="421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2504862584" sldId="421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540600029" sldId="42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79191191" sldId="42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693508955" sldId="42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774677742" sldId="42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435853940" sldId="424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932121229" sldId="424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526807622" sldId="42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637396050" sldId="42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280470042" sldId="426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984736125" sldId="426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662185098" sldId="42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144839022" sldId="427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340281287" sldId="428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978312037" sldId="428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457697380" sldId="429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4080537312" sldId="429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586045163" sldId="43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54043593" sldId="43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804449173" sldId="431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437526924" sldId="43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154062093" sldId="43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783412946" sldId="433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217623602" sldId="43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019671369" sldId="434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614556183" sldId="435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939536068" sldId="436"/>
        </pc:sldMkLst>
      </pc:sldChg>
      <pc:sldChg chg="addSp delSp modSp add del mod modClrScheme chgLayout">
        <pc:chgData name="用 共" userId="674416862f0b68f3" providerId="LiveId" clId="{A8D5BE2A-CB8C-437E-8FC6-27F9AFF22FB1}" dt="2022-12-01T18:39:08.072" v="2429" actId="14100"/>
        <pc:sldMkLst>
          <pc:docMk/>
          <pc:sldMk cId="1218997810" sldId="437"/>
        </pc:sldMkLst>
        <pc:spChg chg="mod or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09.276" v="2397" actId="27636"/>
          <ac:spMkLst>
            <pc:docMk/>
            <pc:sldMk cId="1218997810" sldId="437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4" creationId="{05D573B8-84A4-169C-A498-EB734A17D27B}"/>
          </ac:spMkLst>
        </pc:spChg>
        <pc:spChg chg="add del mod">
          <ac:chgData name="用 共" userId="674416862f0b68f3" providerId="LiveId" clId="{A8D5BE2A-CB8C-437E-8FC6-27F9AFF22FB1}" dt="2022-12-01T18:39:03.698" v="2427" actId="478"/>
          <ac:spMkLst>
            <pc:docMk/>
            <pc:sldMk cId="1218997810" sldId="437"/>
            <ac:spMk id="5" creationId="{FA459D4C-0FE9-11C1-AEC5-0CA395837965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8" creationId="{87234FAB-6854-A528-7345-E63620371C2F}"/>
          </ac:spMkLst>
        </pc:spChg>
        <pc:spChg chg="mod">
          <ac:chgData name="用 共" userId="674416862f0b68f3" providerId="LiveId" clId="{A8D5BE2A-CB8C-437E-8FC6-27F9AFF22FB1}" dt="2022-12-01T18:39:08.072" v="2429" actId="14100"/>
          <ac:spMkLst>
            <pc:docMk/>
            <pc:sldMk cId="1218997810" sldId="437"/>
            <ac:spMk id="9" creationId="{CC6A13E8-BE6D-2ED7-A477-D27354B0E837}"/>
          </ac:spMkLst>
        </pc:spChg>
        <pc:spChg chg="del">
          <ac:chgData name="用 共" userId="674416862f0b68f3" providerId="LiveId" clId="{A8D5BE2A-CB8C-437E-8FC6-27F9AFF22FB1}" dt="2022-12-01T18:17:22.545" v="2254" actId="478"/>
          <ac:spMkLst>
            <pc:docMk/>
            <pc:sldMk cId="1218997810" sldId="437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28.269" v="2165" actId="478"/>
          <ac:spMkLst>
            <pc:docMk/>
            <pc:sldMk cId="1218997810" sldId="437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25:58.103" v="2351"/>
          <ac:spMkLst>
            <pc:docMk/>
            <pc:sldMk cId="1218997810" sldId="437"/>
            <ac:spMk id="26" creationId="{83F54D9E-4075-6F91-06B3-E31BEB92E827}"/>
          </ac:spMkLst>
        </pc:spChg>
        <pc:spChg chg="add mod">
          <ac:chgData name="用 共" userId="674416862f0b68f3" providerId="LiveId" clId="{A8D5BE2A-CB8C-437E-8FC6-27F9AFF22FB1}" dt="2022-12-01T18:39:03.991" v="2428"/>
          <ac:spMkLst>
            <pc:docMk/>
            <pc:sldMk cId="1218997810" sldId="437"/>
            <ac:spMk id="27" creationId="{64F85C94-A6B6-4EF1-4560-FE5D25BB166A}"/>
          </ac:spMkLst>
        </pc:spChg>
      </pc:sldChg>
      <pc:sldChg chg="addSp modSp new del mod ord">
        <pc:chgData name="用 共" userId="674416862f0b68f3" providerId="LiveId" clId="{A8D5BE2A-CB8C-437E-8FC6-27F9AFF22FB1}" dt="2022-12-01T15:05:27.624" v="320" actId="47"/>
        <pc:sldMkLst>
          <pc:docMk/>
          <pc:sldMk cId="3536345966" sldId="437"/>
        </pc:sldMkLst>
        <pc:spChg chg="mod">
          <ac:chgData name="用 共" userId="674416862f0b68f3" providerId="LiveId" clId="{A8D5BE2A-CB8C-437E-8FC6-27F9AFF22FB1}" dt="2022-12-01T14:49:21.983" v="171" actId="20577"/>
          <ac:spMkLst>
            <pc:docMk/>
            <pc:sldMk cId="3536345966" sldId="437"/>
            <ac:spMk id="2" creationId="{0FE1D3E8-5BBD-CE34-E60B-63D11C9E49D7}"/>
          </ac:spMkLst>
        </pc:spChg>
        <pc:spChg chg="add mod ord">
          <ac:chgData name="用 共" userId="674416862f0b68f3" providerId="LiveId" clId="{A8D5BE2A-CB8C-437E-8FC6-27F9AFF22FB1}" dt="2022-12-01T14:47:31.097" v="132" actId="167"/>
          <ac:spMkLst>
            <pc:docMk/>
            <pc:sldMk cId="3536345966" sldId="437"/>
            <ac:spMk id="4" creationId="{EF4EBD39-D58E-1681-2ADC-5F88D36766F9}"/>
          </ac:spMkLst>
        </pc:spChg>
      </pc:sldChg>
      <pc:sldChg chg="new del">
        <pc:chgData name="用 共" userId="674416862f0b68f3" providerId="LiveId" clId="{A8D5BE2A-CB8C-437E-8FC6-27F9AFF22FB1}" dt="2022-12-01T14:47:17.602" v="127" actId="47"/>
        <pc:sldMkLst>
          <pc:docMk/>
          <pc:sldMk cId="3573602113" sldId="437"/>
        </pc:sldMkLst>
      </pc:sldChg>
      <pc:sldChg chg="addSp modSp new mod ord">
        <pc:chgData name="用 共" userId="674416862f0b68f3" providerId="LiveId" clId="{A8D5BE2A-CB8C-437E-8FC6-27F9AFF22FB1}" dt="2022-12-01T15:15:01.826" v="671" actId="207"/>
        <pc:sldMkLst>
          <pc:docMk/>
          <pc:sldMk cId="3791779556" sldId="438"/>
        </pc:sldMkLst>
        <pc:spChg chg="mod">
          <ac:chgData name="用 共" userId="674416862f0b68f3" providerId="LiveId" clId="{A8D5BE2A-CB8C-437E-8FC6-27F9AFF22FB1}" dt="2022-12-01T14:50:07.215" v="189" actId="20577"/>
          <ac:spMkLst>
            <pc:docMk/>
            <pc:sldMk cId="3791779556" sldId="438"/>
            <ac:spMk id="2" creationId="{DCC37DF6-742B-FAEA-6795-B012CC1E33E9}"/>
          </ac:spMkLst>
        </pc:spChg>
        <pc:spChg chg="mod">
          <ac:chgData name="用 共" userId="674416862f0b68f3" providerId="LiveId" clId="{A8D5BE2A-CB8C-437E-8FC6-27F9AFF22FB1}" dt="2022-12-01T15:15:01.826" v="671" actId="207"/>
          <ac:spMkLst>
            <pc:docMk/>
            <pc:sldMk cId="3791779556" sldId="438"/>
            <ac:spMk id="3" creationId="{3D868A8C-5EDB-5C5D-56D3-9E3E2A5A5235}"/>
          </ac:spMkLst>
        </pc:spChg>
        <pc:spChg chg="add mod ord">
          <ac:chgData name="用 共" userId="674416862f0b68f3" providerId="LiveId" clId="{A8D5BE2A-CB8C-437E-8FC6-27F9AFF22FB1}" dt="2022-12-01T14:55:45.069" v="198" actId="14100"/>
          <ac:spMkLst>
            <pc:docMk/>
            <pc:sldMk cId="3791779556" sldId="438"/>
            <ac:spMk id="4" creationId="{558E1283-2B81-6289-1D29-90DE74EEE160}"/>
          </ac:spMkLst>
        </pc:spChg>
      </pc:sldChg>
      <pc:sldChg chg="addSp delSp modSp add del mod">
        <pc:chgData name="用 共" userId="674416862f0b68f3" providerId="LiveId" clId="{A8D5BE2A-CB8C-437E-8FC6-27F9AFF22FB1}" dt="2022-12-01T15:03:27.890" v="306" actId="47"/>
        <pc:sldMkLst>
          <pc:docMk/>
          <pc:sldMk cId="706849245" sldId="439"/>
        </pc:sldMkLst>
        <pc:spChg chg="mod">
          <ac:chgData name="用 共" userId="674416862f0b68f3" providerId="LiveId" clId="{A8D5BE2A-CB8C-437E-8FC6-27F9AFF22FB1}" dt="2022-12-01T15:00:21.269" v="236" actId="13926"/>
          <ac:spMkLst>
            <pc:docMk/>
            <pc:sldMk cId="706849245" sldId="439"/>
            <ac:spMk id="3" creationId="{3D868A8C-5EDB-5C5D-56D3-9E3E2A5A5235}"/>
          </ac:spMkLst>
        </pc:spChg>
        <pc:spChg chg="add del mod">
          <ac:chgData name="用 共" userId="674416862f0b68f3" providerId="LiveId" clId="{A8D5BE2A-CB8C-437E-8FC6-27F9AFF22FB1}" dt="2022-12-01T15:00:15.046" v="234" actId="478"/>
          <ac:spMkLst>
            <pc:docMk/>
            <pc:sldMk cId="706849245" sldId="439"/>
            <ac:spMk id="5" creationId="{40B03553-EA0F-1095-148A-0D5006BC50C4}"/>
          </ac:spMkLst>
        </pc:spChg>
        <pc:spChg chg="add del mod">
          <ac:chgData name="用 共" userId="674416862f0b68f3" providerId="LiveId" clId="{A8D5BE2A-CB8C-437E-8FC6-27F9AFF22FB1}" dt="2022-12-01T15:00:15.976" v="235" actId="478"/>
          <ac:spMkLst>
            <pc:docMk/>
            <pc:sldMk cId="706849245" sldId="439"/>
            <ac:spMk id="6" creationId="{E741F46E-8B77-4FC3-097D-76AD3375E568}"/>
          </ac:spMkLst>
        </pc:spChg>
        <pc:spChg chg="mod">
          <ac:chgData name="用 共" userId="674416862f0b68f3" providerId="LiveId" clId="{A8D5BE2A-CB8C-437E-8FC6-27F9AFF22FB1}" dt="2022-12-01T14:59:58.253" v="233"/>
          <ac:spMkLst>
            <pc:docMk/>
            <pc:sldMk cId="706849245" sldId="439"/>
            <ac:spMk id="7" creationId="{618E19E2-4646-67E8-3698-B18A5F97CD37}"/>
          </ac:spMkLst>
        </pc:spChg>
        <pc:spChg chg="add mod">
          <ac:chgData name="用 共" userId="674416862f0b68f3" providerId="LiveId" clId="{A8D5BE2A-CB8C-437E-8FC6-27F9AFF22FB1}" dt="2022-12-01T15:01:07.489" v="271" actId="20577"/>
          <ac:spMkLst>
            <pc:docMk/>
            <pc:sldMk cId="706849245" sldId="439"/>
            <ac:spMk id="8" creationId="{C52D85B4-8EBC-585F-E2C1-C522C4C6B139}"/>
          </ac:spMkLst>
        </pc:spChg>
      </pc:sldChg>
      <pc:sldChg chg="addSp delSp modSp add mod">
        <pc:chgData name="用 共" userId="674416862f0b68f3" providerId="LiveId" clId="{A8D5BE2A-CB8C-437E-8FC6-27F9AFF22FB1}" dt="2022-12-01T15:15:22.899" v="675" actId="20577"/>
        <pc:sldMkLst>
          <pc:docMk/>
          <pc:sldMk cId="2320082113" sldId="440"/>
        </pc:sldMkLst>
        <pc:spChg chg="ord">
          <ac:chgData name="用 共" userId="674416862f0b68f3" providerId="LiveId" clId="{A8D5BE2A-CB8C-437E-8FC6-27F9AFF22FB1}" dt="2022-12-01T15:11:41.100" v="555" actId="167"/>
          <ac:spMkLst>
            <pc:docMk/>
            <pc:sldMk cId="2320082113" sldId="440"/>
            <ac:spMk id="2" creationId="{DCC37DF6-742B-FAEA-6795-B012CC1E33E9}"/>
          </ac:spMkLst>
        </pc:spChg>
        <pc:spChg chg="del mod ord">
          <ac:chgData name="用 共" userId="674416862f0b68f3" providerId="LiveId" clId="{A8D5BE2A-CB8C-437E-8FC6-27F9AFF22FB1}" dt="2022-12-01T15:05:38.699" v="321" actId="478"/>
          <ac:spMkLst>
            <pc:docMk/>
            <pc:sldMk cId="2320082113" sldId="440"/>
            <ac:spMk id="3" creationId="{3D868A8C-5EDB-5C5D-56D3-9E3E2A5A5235}"/>
          </ac:spMkLst>
        </pc:spChg>
        <pc:spChg chg="ord">
          <ac:chgData name="用 共" userId="674416862f0b68f3" providerId="LiveId" clId="{A8D5BE2A-CB8C-437E-8FC6-27F9AFF22FB1}" dt="2022-12-01T15:11:41.100" v="555" actId="167"/>
          <ac:spMkLst>
            <pc:docMk/>
            <pc:sldMk cId="2320082113" sldId="440"/>
            <ac:spMk id="4" creationId="{558E1283-2B81-6289-1D29-90DE74EEE160}"/>
          </ac:spMkLst>
        </pc:spChg>
        <pc:spChg chg="add del">
          <ac:chgData name="用 共" userId="674416862f0b68f3" providerId="LiveId" clId="{A8D5BE2A-CB8C-437E-8FC6-27F9AFF22FB1}" dt="2022-12-01T15:01:36.312" v="275" actId="478"/>
          <ac:spMkLst>
            <pc:docMk/>
            <pc:sldMk cId="2320082113" sldId="440"/>
            <ac:spMk id="5" creationId="{5C80755F-3F90-A57D-9FF9-ACCA6270236D}"/>
          </ac:spMkLst>
        </pc:spChg>
        <pc:spChg chg="add del mod ord">
          <ac:chgData name="用 共" userId="674416862f0b68f3" providerId="LiveId" clId="{A8D5BE2A-CB8C-437E-8FC6-27F9AFF22FB1}" dt="2022-12-01T15:03:02.732" v="300"/>
          <ac:spMkLst>
            <pc:docMk/>
            <pc:sldMk cId="2320082113" sldId="440"/>
            <ac:spMk id="6" creationId="{F130E901-B586-5165-33EF-69EE68A502FC}"/>
          </ac:spMkLst>
        </pc:spChg>
        <pc:spChg chg="add del mod">
          <ac:chgData name="用 共" userId="674416862f0b68f3" providerId="LiveId" clId="{A8D5BE2A-CB8C-437E-8FC6-27F9AFF22FB1}" dt="2022-12-01T15:03:02.732" v="300"/>
          <ac:spMkLst>
            <pc:docMk/>
            <pc:sldMk cId="2320082113" sldId="440"/>
            <ac:spMk id="7" creationId="{B97427E8-C5EC-060E-2C13-E11899E85C64}"/>
          </ac:spMkLst>
        </pc:spChg>
        <pc:spChg chg="del mod ord">
          <ac:chgData name="用 共" userId="674416862f0b68f3" providerId="LiveId" clId="{A8D5BE2A-CB8C-437E-8FC6-27F9AFF22FB1}" dt="2022-12-01T15:06:53.546" v="347" actId="478"/>
          <ac:spMkLst>
            <pc:docMk/>
            <pc:sldMk cId="2320082113" sldId="440"/>
            <ac:spMk id="8" creationId="{C52D85B4-8EBC-585F-E2C1-C522C4C6B139}"/>
          </ac:spMkLst>
        </pc:spChg>
        <pc:spChg chg="del mod">
          <ac:chgData name="用 共" userId="674416862f0b68f3" providerId="LiveId" clId="{A8D5BE2A-CB8C-437E-8FC6-27F9AFF22FB1}" dt="2022-12-01T15:03:09.139" v="301" actId="21"/>
          <ac:spMkLst>
            <pc:docMk/>
            <pc:sldMk cId="2320082113" sldId="440"/>
            <ac:spMk id="9" creationId="{53F160B4-8C04-1561-A323-7628F1A89428}"/>
          </ac:spMkLst>
        </pc:spChg>
        <pc:spChg chg="add del mod ord">
          <ac:chgData name="用 共" userId="674416862f0b68f3" providerId="LiveId" clId="{A8D5BE2A-CB8C-437E-8FC6-27F9AFF22FB1}" dt="2022-12-01T15:04:17.265" v="312" actId="478"/>
          <ac:spMkLst>
            <pc:docMk/>
            <pc:sldMk cId="2320082113" sldId="440"/>
            <ac:spMk id="10" creationId="{BBB47377-7010-3917-6417-4A0DEF1B1126}"/>
          </ac:spMkLst>
        </pc:spChg>
        <pc:spChg chg="add del mod">
          <ac:chgData name="用 共" userId="674416862f0b68f3" providerId="LiveId" clId="{A8D5BE2A-CB8C-437E-8FC6-27F9AFF22FB1}" dt="2022-12-01T15:05:53.266" v="326" actId="21"/>
          <ac:spMkLst>
            <pc:docMk/>
            <pc:sldMk cId="2320082113" sldId="440"/>
            <ac:spMk id="11" creationId="{21EE81A2-7F9B-BCBD-D8FA-D6BCBF22CBCF}"/>
          </ac:spMkLst>
        </pc:spChg>
        <pc:spChg chg="add del mod">
          <ac:chgData name="用 共" userId="674416862f0b68f3" providerId="LiveId" clId="{A8D5BE2A-CB8C-437E-8FC6-27F9AFF22FB1}" dt="2022-12-01T15:05:53.266" v="326" actId="21"/>
          <ac:spMkLst>
            <pc:docMk/>
            <pc:sldMk cId="2320082113" sldId="440"/>
            <ac:spMk id="12" creationId="{6628886A-0F72-3E24-6AA4-F5127430F3D5}"/>
          </ac:spMkLst>
        </pc:spChg>
        <pc:spChg chg="mod">
          <ac:chgData name="用 共" userId="674416862f0b68f3" providerId="LiveId" clId="{A8D5BE2A-CB8C-437E-8FC6-27F9AFF22FB1}" dt="2022-12-01T15:05:04.574" v="315"/>
          <ac:spMkLst>
            <pc:docMk/>
            <pc:sldMk cId="2320082113" sldId="440"/>
            <ac:spMk id="13" creationId="{311797B2-019E-3D63-D36F-3C5B90020E60}"/>
          </ac:spMkLst>
        </pc:spChg>
        <pc:spChg chg="add mod ord">
          <ac:chgData name="用 共" userId="674416862f0b68f3" providerId="LiveId" clId="{A8D5BE2A-CB8C-437E-8FC6-27F9AFF22FB1}" dt="2022-12-01T15:15:22.899" v="675" actId="20577"/>
          <ac:spMkLst>
            <pc:docMk/>
            <pc:sldMk cId="2320082113" sldId="440"/>
            <ac:spMk id="15" creationId="{B81DEF42-7A01-4A2A-3185-C183AD821B11}"/>
          </ac:spMkLst>
        </pc:spChg>
        <pc:spChg chg="add del mod">
          <ac:chgData name="用 共" userId="674416862f0b68f3" providerId="LiveId" clId="{A8D5BE2A-CB8C-437E-8FC6-27F9AFF22FB1}" dt="2022-12-01T15:05:40.893" v="323"/>
          <ac:spMkLst>
            <pc:docMk/>
            <pc:sldMk cId="2320082113" sldId="440"/>
            <ac:spMk id="16" creationId="{3C9387FF-0FBF-6D12-E39F-7F1766287FAA}"/>
          </ac:spMkLst>
        </pc:spChg>
        <pc:spChg chg="add del mod">
          <ac:chgData name="用 共" userId="674416862f0b68f3" providerId="LiveId" clId="{A8D5BE2A-CB8C-437E-8FC6-27F9AFF22FB1}" dt="2022-12-01T15:06:37.020" v="337"/>
          <ac:spMkLst>
            <pc:docMk/>
            <pc:sldMk cId="2320082113" sldId="440"/>
            <ac:spMk id="17" creationId="{D3F1C54E-331B-5B25-F241-0244D3EC4F19}"/>
          </ac:spMkLst>
        </pc:spChg>
        <pc:spChg chg="add del mod">
          <ac:chgData name="用 共" userId="674416862f0b68f3" providerId="LiveId" clId="{A8D5BE2A-CB8C-437E-8FC6-27F9AFF22FB1}" dt="2022-12-01T15:06:37.020" v="337"/>
          <ac:spMkLst>
            <pc:docMk/>
            <pc:sldMk cId="2320082113" sldId="440"/>
            <ac:spMk id="18" creationId="{A0AB591B-4FCA-ADAF-8D8D-CCB502996F07}"/>
          </ac:spMkLst>
        </pc:spChg>
        <pc:spChg chg="del mod ord">
          <ac:chgData name="用 共" userId="674416862f0b68f3" providerId="LiveId" clId="{A8D5BE2A-CB8C-437E-8FC6-27F9AFF22FB1}" dt="2022-12-01T15:06:43.560" v="342" actId="21"/>
          <ac:spMkLst>
            <pc:docMk/>
            <pc:sldMk cId="2320082113" sldId="440"/>
            <ac:spMk id="19" creationId="{E7D1E78B-3A7B-B093-D813-4EB541998A4D}"/>
          </ac:spMkLst>
        </pc:spChg>
        <pc:spChg chg="add del mod">
          <ac:chgData name="用 共" userId="674416862f0b68f3" providerId="LiveId" clId="{A8D5BE2A-CB8C-437E-8FC6-27F9AFF22FB1}" dt="2022-12-01T15:08:45.457" v="474" actId="478"/>
          <ac:spMkLst>
            <pc:docMk/>
            <pc:sldMk cId="2320082113" sldId="440"/>
            <ac:spMk id="20" creationId="{1540D2DC-653D-E061-5785-A8AC934A7CD1}"/>
          </ac:spMkLst>
        </pc:spChg>
        <pc:spChg chg="add del mod">
          <ac:chgData name="用 共" userId="674416862f0b68f3" providerId="LiveId" clId="{A8D5BE2A-CB8C-437E-8FC6-27F9AFF22FB1}" dt="2022-12-01T15:07:26.532" v="392" actId="478"/>
          <ac:spMkLst>
            <pc:docMk/>
            <pc:sldMk cId="2320082113" sldId="440"/>
            <ac:spMk id="21" creationId="{91CE50AA-A27A-1838-BA42-FBC5312FC7BA}"/>
          </ac:spMkLst>
        </pc:spChg>
        <pc:spChg chg="add del mod">
          <ac:chgData name="用 共" userId="674416862f0b68f3" providerId="LiveId" clId="{A8D5BE2A-CB8C-437E-8FC6-27F9AFF22FB1}" dt="2022-12-01T15:07:39.398" v="400" actId="478"/>
          <ac:spMkLst>
            <pc:docMk/>
            <pc:sldMk cId="2320082113" sldId="440"/>
            <ac:spMk id="22" creationId="{6E763107-1857-DAC1-17B3-97E91F18EE71}"/>
          </ac:spMkLst>
        </pc:spChg>
        <pc:spChg chg="add mod">
          <ac:chgData name="用 共" userId="674416862f0b68f3" providerId="LiveId" clId="{A8D5BE2A-CB8C-437E-8FC6-27F9AFF22FB1}" dt="2022-12-01T15:08:35.512" v="473" actId="1076"/>
          <ac:spMkLst>
            <pc:docMk/>
            <pc:sldMk cId="2320082113" sldId="440"/>
            <ac:spMk id="23" creationId="{FCE4191C-20D5-638D-9FB5-2147F2702156}"/>
          </ac:spMkLst>
        </pc:spChg>
        <pc:spChg chg="add del mod">
          <ac:chgData name="用 共" userId="674416862f0b68f3" providerId="LiveId" clId="{A8D5BE2A-CB8C-437E-8FC6-27F9AFF22FB1}" dt="2022-12-01T15:08:55.635" v="477"/>
          <ac:spMkLst>
            <pc:docMk/>
            <pc:sldMk cId="2320082113" sldId="440"/>
            <ac:spMk id="24" creationId="{E3E717F3-3038-CF99-9702-CAF0FC6045A8}"/>
          </ac:spMkLst>
        </pc:spChg>
        <pc:spChg chg="add del mod">
          <ac:chgData name="用 共" userId="674416862f0b68f3" providerId="LiveId" clId="{A8D5BE2A-CB8C-437E-8FC6-27F9AFF22FB1}" dt="2022-12-01T15:08:55.635" v="477"/>
          <ac:spMkLst>
            <pc:docMk/>
            <pc:sldMk cId="2320082113" sldId="440"/>
            <ac:spMk id="25" creationId="{BCB11F72-0FDC-C997-0F66-AC85F524FA8A}"/>
          </ac:spMkLst>
        </pc:spChg>
        <pc:spChg chg="mod ord">
          <ac:chgData name="用 共" userId="674416862f0b68f3" providerId="LiveId" clId="{A8D5BE2A-CB8C-437E-8FC6-27F9AFF22FB1}" dt="2022-12-01T15:08:58.704" v="478" actId="167"/>
          <ac:spMkLst>
            <pc:docMk/>
            <pc:sldMk cId="2320082113" sldId="440"/>
            <ac:spMk id="26" creationId="{22D317EB-10DE-577F-EDBE-EFC34FF8A1BE}"/>
          </ac:spMkLst>
        </pc:spChg>
      </pc:sldChg>
      <pc:sldChg chg="add del">
        <pc:chgData name="用 共" userId="674416862f0b68f3" providerId="LiveId" clId="{A8D5BE2A-CB8C-437E-8FC6-27F9AFF22FB1}" dt="2022-12-01T15:00:43.590" v="240" actId="47"/>
        <pc:sldMkLst>
          <pc:docMk/>
          <pc:sldMk cId="2738852270" sldId="440"/>
        </pc:sldMkLst>
      </pc:sldChg>
      <pc:sldChg chg="add del">
        <pc:chgData name="用 共" userId="674416862f0b68f3" providerId="LiveId" clId="{A8D5BE2A-CB8C-437E-8FC6-27F9AFF22FB1}" dt="2022-12-01T15:00:38.730" v="238"/>
        <pc:sldMkLst>
          <pc:docMk/>
          <pc:sldMk cId="4002287623" sldId="440"/>
        </pc:sldMkLst>
      </pc:sldChg>
      <pc:sldChg chg="addSp modSp add del mod">
        <pc:chgData name="用 共" userId="674416862f0b68f3" providerId="LiveId" clId="{A8D5BE2A-CB8C-437E-8FC6-27F9AFF22FB1}" dt="2022-12-01T15:05:24.448" v="319" actId="47"/>
        <pc:sldMkLst>
          <pc:docMk/>
          <pc:sldMk cId="225509095" sldId="441"/>
        </pc:sldMkLst>
        <pc:spChg chg="add mod">
          <ac:chgData name="用 共" userId="674416862f0b68f3" providerId="LiveId" clId="{A8D5BE2A-CB8C-437E-8FC6-27F9AFF22FB1}" dt="2022-12-01T15:04:08.498" v="311" actId="1076"/>
          <ac:spMkLst>
            <pc:docMk/>
            <pc:sldMk cId="225509095" sldId="441"/>
            <ac:spMk id="5" creationId="{253F47AA-B2D5-F918-5A59-4418E61119A3}"/>
          </ac:spMkLst>
        </pc:spChg>
      </pc:sldChg>
      <pc:sldChg chg="addSp delSp modSp add mod">
        <pc:chgData name="用 共" userId="674416862f0b68f3" providerId="LiveId" clId="{A8D5BE2A-CB8C-437E-8FC6-27F9AFF22FB1}" dt="2022-12-01T15:15:29.763" v="677" actId="20577"/>
        <pc:sldMkLst>
          <pc:docMk/>
          <pc:sldMk cId="2579163366" sldId="441"/>
        </pc:sldMkLst>
        <pc:spChg chg="add mod">
          <ac:chgData name="用 共" userId="674416862f0b68f3" providerId="LiveId" clId="{A8D5BE2A-CB8C-437E-8FC6-27F9AFF22FB1}" dt="2022-12-01T15:09:55.531" v="509" actId="1076"/>
          <ac:spMkLst>
            <pc:docMk/>
            <pc:sldMk cId="2579163366" sldId="441"/>
            <ac:spMk id="3" creationId="{C52B8D1A-AACA-4414-CD11-CF58C897C438}"/>
          </ac:spMkLst>
        </pc:spChg>
        <pc:spChg chg="ord">
          <ac:chgData name="用 共" userId="674416862f0b68f3" providerId="LiveId" clId="{A8D5BE2A-CB8C-437E-8FC6-27F9AFF22FB1}" dt="2022-12-01T15:11:45.032" v="556" actId="167"/>
          <ac:spMkLst>
            <pc:docMk/>
            <pc:sldMk cId="2579163366" sldId="441"/>
            <ac:spMk id="4" creationId="{558E1283-2B81-6289-1D29-90DE74EEE160}"/>
          </ac:spMkLst>
        </pc:spChg>
        <pc:spChg chg="mod ord">
          <ac:chgData name="用 共" userId="674416862f0b68f3" providerId="LiveId" clId="{A8D5BE2A-CB8C-437E-8FC6-27F9AFF22FB1}" dt="2022-12-01T15:11:17.810" v="553" actId="20577"/>
          <ac:spMkLst>
            <pc:docMk/>
            <pc:sldMk cId="2579163366" sldId="441"/>
            <ac:spMk id="5" creationId="{B19FCABD-CF9F-3E40-ED68-8E537CA9A386}"/>
          </ac:spMkLst>
        </pc:spChg>
        <pc:spChg chg="add mod">
          <ac:chgData name="用 共" userId="674416862f0b68f3" providerId="LiveId" clId="{A8D5BE2A-CB8C-437E-8FC6-27F9AFF22FB1}" dt="2022-12-01T15:10:25.486" v="550" actId="14100"/>
          <ac:spMkLst>
            <pc:docMk/>
            <pc:sldMk cId="2579163366" sldId="441"/>
            <ac:spMk id="6" creationId="{F5D5E3ED-BC6C-9E15-C0E5-E5F959D058C1}"/>
          </ac:spMkLst>
        </pc:spChg>
        <pc:spChg chg="del">
          <ac:chgData name="用 共" userId="674416862f0b68f3" providerId="LiveId" clId="{A8D5BE2A-CB8C-437E-8FC6-27F9AFF22FB1}" dt="2022-12-01T15:09:15.969" v="481" actId="478"/>
          <ac:spMkLst>
            <pc:docMk/>
            <pc:sldMk cId="2579163366" sldId="441"/>
            <ac:spMk id="8" creationId="{C52D85B4-8EBC-585F-E2C1-C522C4C6B139}"/>
          </ac:spMkLst>
        </pc:spChg>
        <pc:spChg chg="mod ord">
          <ac:chgData name="用 共" userId="674416862f0b68f3" providerId="LiveId" clId="{A8D5BE2A-CB8C-437E-8FC6-27F9AFF22FB1}" dt="2022-12-01T15:15:29.763" v="677" actId="20577"/>
          <ac:spMkLst>
            <pc:docMk/>
            <pc:sldMk cId="2579163366" sldId="441"/>
            <ac:spMk id="15" creationId="{B81DEF42-7A01-4A2A-3185-C183AD821B11}"/>
          </ac:spMkLst>
        </pc:spChg>
        <pc:spChg chg="del">
          <ac:chgData name="用 共" userId="674416862f0b68f3" providerId="LiveId" clId="{A8D5BE2A-CB8C-437E-8FC6-27F9AFF22FB1}" dt="2022-12-01T15:09:40.989" v="491"/>
          <ac:spMkLst>
            <pc:docMk/>
            <pc:sldMk cId="2579163366" sldId="441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09:40.989" v="491"/>
          <ac:spMkLst>
            <pc:docMk/>
            <pc:sldMk cId="2579163366" sldId="441"/>
            <ac:spMk id="18" creationId="{A0AB591B-4FCA-ADAF-8D8D-CCB502996F07}"/>
          </ac:spMkLst>
        </pc:spChg>
      </pc:sldChg>
      <pc:sldChg chg="delSp modSp add mod">
        <pc:chgData name="用 共" userId="674416862f0b68f3" providerId="LiveId" clId="{A8D5BE2A-CB8C-437E-8FC6-27F9AFF22FB1}" dt="2022-12-01T15:15:37.386" v="679" actId="20577"/>
        <pc:sldMkLst>
          <pc:docMk/>
          <pc:sldMk cId="3191304974" sldId="442"/>
        </pc:sldMkLst>
        <pc:spChg chg="mod">
          <ac:chgData name="用 共" userId="674416862f0b68f3" providerId="LiveId" clId="{A8D5BE2A-CB8C-437E-8FC6-27F9AFF22FB1}" dt="2022-12-01T15:12:38.483" v="592" actId="1076"/>
          <ac:spMkLst>
            <pc:docMk/>
            <pc:sldMk cId="3191304974" sldId="442"/>
            <ac:spMk id="3" creationId="{C52B8D1A-AACA-4414-CD11-CF58C897C438}"/>
          </ac:spMkLst>
        </pc:spChg>
        <pc:spChg chg="mod">
          <ac:chgData name="用 共" userId="674416862f0b68f3" providerId="LiveId" clId="{A8D5BE2A-CB8C-437E-8FC6-27F9AFF22FB1}" dt="2022-12-01T15:12:42.832" v="593"/>
          <ac:spMkLst>
            <pc:docMk/>
            <pc:sldMk cId="3191304974" sldId="442"/>
            <ac:spMk id="5" creationId="{09C3A839-D479-99A5-6846-B0342A7A42FD}"/>
          </ac:spMkLst>
        </pc:spChg>
        <pc:spChg chg="mod">
          <ac:chgData name="用 共" userId="674416862f0b68f3" providerId="LiveId" clId="{A8D5BE2A-CB8C-437E-8FC6-27F9AFF22FB1}" dt="2022-12-01T15:15:37.386" v="679" actId="20577"/>
          <ac:spMkLst>
            <pc:docMk/>
            <pc:sldMk cId="3191304974" sldId="442"/>
            <ac:spMk id="15" creationId="{B81DEF42-7A01-4A2A-3185-C183AD821B11}"/>
          </ac:spMkLst>
        </pc:spChg>
        <pc:spChg chg="del">
          <ac:chgData name="用 共" userId="674416862f0b68f3" providerId="LiveId" clId="{A8D5BE2A-CB8C-437E-8FC6-27F9AFF22FB1}" dt="2022-12-01T15:12:42.832" v="593"/>
          <ac:spMkLst>
            <pc:docMk/>
            <pc:sldMk cId="3191304974" sldId="442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12:42.832" v="593"/>
          <ac:spMkLst>
            <pc:docMk/>
            <pc:sldMk cId="3191304974" sldId="442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15:44.331" v="683" actId="20577"/>
        <pc:sldMkLst>
          <pc:docMk/>
          <pc:sldMk cId="674083600" sldId="443"/>
        </pc:sldMkLst>
        <pc:spChg chg="mod">
          <ac:chgData name="用 共" userId="674416862f0b68f3" providerId="LiveId" clId="{A8D5BE2A-CB8C-437E-8FC6-27F9AFF22FB1}" dt="2022-12-01T15:13:54.559" v="628" actId="1076"/>
          <ac:spMkLst>
            <pc:docMk/>
            <pc:sldMk cId="674083600" sldId="443"/>
            <ac:spMk id="3" creationId="{C52B8D1A-AACA-4414-CD11-CF58C897C438}"/>
          </ac:spMkLst>
        </pc:spChg>
        <pc:spChg chg="mod">
          <ac:chgData name="用 共" userId="674416862f0b68f3" providerId="LiveId" clId="{A8D5BE2A-CB8C-437E-8FC6-27F9AFF22FB1}" dt="2022-12-01T15:13:20.233" v="601"/>
          <ac:spMkLst>
            <pc:docMk/>
            <pc:sldMk cId="674083600" sldId="443"/>
            <ac:spMk id="5" creationId="{6DB058BF-8FB5-BB8E-48EC-2F91F53DB65D}"/>
          </ac:spMkLst>
        </pc:spChg>
        <pc:spChg chg="mod">
          <ac:chgData name="用 共" userId="674416862f0b68f3" providerId="LiveId" clId="{A8D5BE2A-CB8C-437E-8FC6-27F9AFF22FB1}" dt="2022-12-01T15:13:38.894" v="609"/>
          <ac:spMkLst>
            <pc:docMk/>
            <pc:sldMk cId="674083600" sldId="443"/>
            <ac:spMk id="6" creationId="{D7291E12-932A-F42D-FFDB-EA979CE1913D}"/>
          </ac:spMkLst>
        </pc:spChg>
        <pc:spChg chg="add mod">
          <ac:chgData name="用 共" userId="674416862f0b68f3" providerId="LiveId" clId="{A8D5BE2A-CB8C-437E-8FC6-27F9AFF22FB1}" dt="2022-12-01T15:14:19.703" v="655" actId="14100"/>
          <ac:spMkLst>
            <pc:docMk/>
            <pc:sldMk cId="674083600" sldId="443"/>
            <ac:spMk id="7" creationId="{8829C08B-88D1-B8FD-6534-7A740FA245AF}"/>
          </ac:spMkLst>
        </pc:spChg>
        <pc:spChg chg="add mod">
          <ac:chgData name="用 共" userId="674416862f0b68f3" providerId="LiveId" clId="{A8D5BE2A-CB8C-437E-8FC6-27F9AFF22FB1}" dt="2022-12-01T15:14:30.076" v="668" actId="20577"/>
          <ac:spMkLst>
            <pc:docMk/>
            <pc:sldMk cId="674083600" sldId="443"/>
            <ac:spMk id="8" creationId="{181CC2DB-532B-FF9F-CDBA-CEDDF70CFE27}"/>
          </ac:spMkLst>
        </pc:spChg>
        <pc:spChg chg="mod">
          <ac:chgData name="用 共" userId="674416862f0b68f3" providerId="LiveId" clId="{A8D5BE2A-CB8C-437E-8FC6-27F9AFF22FB1}" dt="2022-12-01T15:15:44.331" v="683" actId="20577"/>
          <ac:spMkLst>
            <pc:docMk/>
            <pc:sldMk cId="674083600" sldId="443"/>
            <ac:spMk id="15" creationId="{B81DEF42-7A01-4A2A-3185-C183AD821B11}"/>
          </ac:spMkLst>
        </pc:spChg>
        <pc:spChg chg="add del">
          <ac:chgData name="用 共" userId="674416862f0b68f3" providerId="LiveId" clId="{A8D5BE2A-CB8C-437E-8FC6-27F9AFF22FB1}" dt="2022-12-01T15:13:38.894" v="609"/>
          <ac:spMkLst>
            <pc:docMk/>
            <pc:sldMk cId="674083600" sldId="443"/>
            <ac:spMk id="17" creationId="{D3F1C54E-331B-5B25-F241-0244D3EC4F19}"/>
          </ac:spMkLst>
        </pc:spChg>
        <pc:spChg chg="add del mod">
          <ac:chgData name="用 共" userId="674416862f0b68f3" providerId="LiveId" clId="{A8D5BE2A-CB8C-437E-8FC6-27F9AFF22FB1}" dt="2022-12-01T15:13:38.894" v="609"/>
          <ac:spMkLst>
            <pc:docMk/>
            <pc:sldMk cId="674083600" sldId="443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17:34.894" v="783" actId="14100"/>
        <pc:sldMkLst>
          <pc:docMk/>
          <pc:sldMk cId="1171145651" sldId="444"/>
        </pc:sldMkLst>
        <pc:spChg chg="mod">
          <ac:chgData name="用 共" userId="674416862f0b68f3" providerId="LiveId" clId="{A8D5BE2A-CB8C-437E-8FC6-27F9AFF22FB1}" dt="2022-12-01T15:17:14.169" v="741" actId="1076"/>
          <ac:spMkLst>
            <pc:docMk/>
            <pc:sldMk cId="1171145651" sldId="444"/>
            <ac:spMk id="3" creationId="{C52B8D1A-AACA-4414-CD11-CF58C897C438}"/>
          </ac:spMkLst>
        </pc:spChg>
        <pc:spChg chg="add del mod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5" creationId="{FC1B0124-56CC-687E-7126-8D56CB03BD42}"/>
          </ac:spMkLst>
        </pc:spChg>
        <pc:spChg chg="mod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6" creationId="{BF4228C8-C076-F2E1-AD26-DBB769F2C117}"/>
          </ac:spMkLst>
        </pc:spChg>
        <pc:spChg chg="add mod">
          <ac:chgData name="用 共" userId="674416862f0b68f3" providerId="LiveId" clId="{A8D5BE2A-CB8C-437E-8FC6-27F9AFF22FB1}" dt="2022-12-01T15:17:34.894" v="783" actId="14100"/>
          <ac:spMkLst>
            <pc:docMk/>
            <pc:sldMk cId="1171145651" sldId="444"/>
            <ac:spMk id="7" creationId="{E3F9D8B2-CC55-4381-FE53-195D50C81389}"/>
          </ac:spMkLst>
        </pc:spChg>
        <pc:spChg chg="mod">
          <ac:chgData name="用 共" userId="674416862f0b68f3" providerId="LiveId" clId="{A8D5BE2A-CB8C-437E-8FC6-27F9AFF22FB1}" dt="2022-12-01T15:15:52.210" v="686" actId="20577"/>
          <ac:spMkLst>
            <pc:docMk/>
            <pc:sldMk cId="1171145651" sldId="444"/>
            <ac:spMk id="15" creationId="{B81DEF42-7A01-4A2A-3185-C183AD821B11}"/>
          </ac:spMkLst>
        </pc:spChg>
        <pc:spChg chg="del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32:57.598" v="869" actId="1076"/>
        <pc:sldMkLst>
          <pc:docMk/>
          <pc:sldMk cId="1404439920" sldId="445"/>
        </pc:sldMkLst>
        <pc:spChg chg="del mod">
          <ac:chgData name="用 共" userId="674416862f0b68f3" providerId="LiveId" clId="{A8D5BE2A-CB8C-437E-8FC6-27F9AFF22FB1}" dt="2022-12-01T15:18:30.074" v="790" actId="478"/>
          <ac:spMkLst>
            <pc:docMk/>
            <pc:sldMk cId="1404439920" sldId="445"/>
            <ac:spMk id="3" creationId="{C52B8D1A-AACA-4414-CD11-CF58C897C438}"/>
          </ac:spMkLst>
        </pc:spChg>
        <pc:spChg chg="del">
          <ac:chgData name="用 共" userId="674416862f0b68f3" providerId="LiveId" clId="{A8D5BE2A-CB8C-437E-8FC6-27F9AFF22FB1}" dt="2022-12-01T15:16:29.025" v="694" actId="478"/>
          <ac:spMkLst>
            <pc:docMk/>
            <pc:sldMk cId="1404439920" sldId="445"/>
            <ac:spMk id="5" creationId="{FC1B0124-56CC-687E-7126-8D56CB03BD42}"/>
          </ac:spMkLst>
        </pc:spChg>
        <pc:spChg chg="mod">
          <ac:chgData name="用 共" userId="674416862f0b68f3" providerId="LiveId" clId="{A8D5BE2A-CB8C-437E-8FC6-27F9AFF22FB1}" dt="2022-12-01T15:18:24.908" v="788"/>
          <ac:spMkLst>
            <pc:docMk/>
            <pc:sldMk cId="1404439920" sldId="445"/>
            <ac:spMk id="6" creationId="{2F028311-5013-4DD5-258C-636752A14B62}"/>
          </ac:spMkLst>
        </pc:spChg>
        <pc:spChg chg="add mod">
          <ac:chgData name="用 共" userId="674416862f0b68f3" providerId="LiveId" clId="{A8D5BE2A-CB8C-437E-8FC6-27F9AFF22FB1}" dt="2022-12-01T15:32:57.598" v="869" actId="1076"/>
          <ac:spMkLst>
            <pc:docMk/>
            <pc:sldMk cId="1404439920" sldId="445"/>
            <ac:spMk id="7" creationId="{7ADA4839-9232-8E02-4DEE-6E52FC37A3A0}"/>
          </ac:spMkLst>
        </pc:spChg>
        <pc:spChg chg="add mod">
          <ac:chgData name="用 共" userId="674416862f0b68f3" providerId="LiveId" clId="{A8D5BE2A-CB8C-437E-8FC6-27F9AFF22FB1}" dt="2022-12-01T15:32:57.598" v="869" actId="1076"/>
          <ac:spMkLst>
            <pc:docMk/>
            <pc:sldMk cId="1404439920" sldId="445"/>
            <ac:spMk id="8" creationId="{9F28EAC8-3196-5010-40F5-5C0339464BB6}"/>
          </ac:spMkLst>
        </pc:spChg>
        <pc:spChg chg="add mod">
          <ac:chgData name="用 共" userId="674416862f0b68f3" providerId="LiveId" clId="{A8D5BE2A-CB8C-437E-8FC6-27F9AFF22FB1}" dt="2022-12-01T15:32:57.598" v="869" actId="1076"/>
          <ac:spMkLst>
            <pc:docMk/>
            <pc:sldMk cId="1404439920" sldId="445"/>
            <ac:spMk id="9" creationId="{992493B4-43D7-A6DA-96C8-F0E3DA3BCF1D}"/>
          </ac:spMkLst>
        </pc:spChg>
        <pc:spChg chg="del">
          <ac:chgData name="用 共" userId="674416862f0b68f3" providerId="LiveId" clId="{A8D5BE2A-CB8C-437E-8FC6-27F9AFF22FB1}" dt="2022-12-01T15:18:24.908" v="788"/>
          <ac:spMkLst>
            <pc:docMk/>
            <pc:sldMk cId="1404439920" sldId="445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18:24.908" v="788"/>
          <ac:spMkLst>
            <pc:docMk/>
            <pc:sldMk cId="1404439920" sldId="445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34:49.674" v="955"/>
        <pc:sldMkLst>
          <pc:docMk/>
          <pc:sldMk cId="1577110525" sldId="446"/>
        </pc:sldMkLst>
        <pc:spChg chg="del mod">
          <ac:chgData name="用 共" userId="674416862f0b68f3" providerId="LiveId" clId="{A8D5BE2A-CB8C-437E-8FC6-27F9AFF22FB1}" dt="2022-12-01T15:33:30.605" v="883" actId="478"/>
          <ac:spMkLst>
            <pc:docMk/>
            <pc:sldMk cId="1577110525" sldId="446"/>
            <ac:spMk id="3" creationId="{C52B8D1A-AACA-4414-CD11-CF58C897C438}"/>
          </ac:spMkLst>
        </pc:spChg>
        <pc:spChg chg="add mod">
          <ac:chgData name="用 共" userId="674416862f0b68f3" providerId="LiveId" clId="{A8D5BE2A-CB8C-437E-8FC6-27F9AFF22FB1}" dt="2022-12-01T15:34:42.373" v="954" actId="1076"/>
          <ac:spMkLst>
            <pc:docMk/>
            <pc:sldMk cId="1577110525" sldId="446"/>
            <ac:spMk id="5" creationId="{F0CC73C5-67AF-2675-CECB-8761E1287272}"/>
          </ac:spMkLst>
        </pc:spChg>
        <pc:spChg chg="add mod">
          <ac:chgData name="用 共" userId="674416862f0b68f3" providerId="LiveId" clId="{A8D5BE2A-CB8C-437E-8FC6-27F9AFF22FB1}" dt="2022-12-01T15:34:42.373" v="954" actId="1076"/>
          <ac:spMkLst>
            <pc:docMk/>
            <pc:sldMk cId="1577110525" sldId="446"/>
            <ac:spMk id="6" creationId="{78958834-9341-17CE-B0C0-7A371537F16A}"/>
          </ac:spMkLst>
        </pc:spChg>
        <pc:spChg chg="mod">
          <ac:chgData name="用 共" userId="674416862f0b68f3" providerId="LiveId" clId="{A8D5BE2A-CB8C-437E-8FC6-27F9AFF22FB1}" dt="2022-12-01T15:34:49.674" v="955"/>
          <ac:spMkLst>
            <pc:docMk/>
            <pc:sldMk cId="1577110525" sldId="446"/>
            <ac:spMk id="7" creationId="{041F7909-7270-B69E-A84D-62DD0BB41B09}"/>
          </ac:spMkLst>
        </pc:spChg>
        <pc:spChg chg="del">
          <ac:chgData name="用 共" userId="674416862f0b68f3" providerId="LiveId" clId="{A8D5BE2A-CB8C-437E-8FC6-27F9AFF22FB1}" dt="2022-12-01T15:34:49.674" v="955"/>
          <ac:spMkLst>
            <pc:docMk/>
            <pc:sldMk cId="1577110525" sldId="446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34:49.674" v="955"/>
          <ac:spMkLst>
            <pc:docMk/>
            <pc:sldMk cId="1577110525" sldId="446"/>
            <ac:spMk id="18" creationId="{A0AB591B-4FCA-ADAF-8D8D-CCB502996F07}"/>
          </ac:spMkLst>
        </pc:spChg>
      </pc:sldChg>
      <pc:sldChg chg="addSp delSp modSp add mod delAnim modAnim">
        <pc:chgData name="用 共" userId="674416862f0b68f3" providerId="LiveId" clId="{A8D5BE2A-CB8C-437E-8FC6-27F9AFF22FB1}" dt="2022-12-01T15:48:58.877" v="1235" actId="478"/>
        <pc:sldMkLst>
          <pc:docMk/>
          <pc:sldMk cId="3716162422" sldId="447"/>
        </pc:sldMkLst>
        <pc:spChg chg="del">
          <ac:chgData name="用 共" userId="674416862f0b68f3" providerId="LiveId" clId="{A8D5BE2A-CB8C-437E-8FC6-27F9AFF22FB1}" dt="2022-12-01T15:35:33.974" v="958" actId="478"/>
          <ac:spMkLst>
            <pc:docMk/>
            <pc:sldMk cId="3716162422" sldId="447"/>
            <ac:spMk id="5" creationId="{F0CC73C5-67AF-2675-CECB-8761E1287272}"/>
          </ac:spMkLst>
        </pc:spChg>
        <pc:spChg chg="del mod">
          <ac:chgData name="用 共" userId="674416862f0b68f3" providerId="LiveId" clId="{A8D5BE2A-CB8C-437E-8FC6-27F9AFF22FB1}" dt="2022-12-01T15:48:58.877" v="1235" actId="478"/>
          <ac:spMkLst>
            <pc:docMk/>
            <pc:sldMk cId="3716162422" sldId="447"/>
            <ac:spMk id="6" creationId="{78958834-9341-17CE-B0C0-7A371537F16A}"/>
          </ac:spMkLst>
        </pc:spChg>
        <pc:spChg chg="del">
          <ac:chgData name="用 共" userId="674416862f0b68f3" providerId="LiveId" clId="{A8D5BE2A-CB8C-437E-8FC6-27F9AFF22FB1}" dt="2022-12-01T15:35:32.994" v="957" actId="478"/>
          <ac:spMkLst>
            <pc:docMk/>
            <pc:sldMk cId="3716162422" sldId="447"/>
            <ac:spMk id="7" creationId="{041F7909-7270-B69E-A84D-62DD0BB41B09}"/>
          </ac:spMkLst>
        </pc:spChg>
        <pc:picChg chg="add mod">
          <ac:chgData name="用 共" userId="674416862f0b68f3" providerId="LiveId" clId="{A8D5BE2A-CB8C-437E-8FC6-27F9AFF22FB1}" dt="2022-12-01T15:36:35.359" v="987" actId="1076"/>
          <ac:picMkLst>
            <pc:docMk/>
            <pc:sldMk cId="3716162422" sldId="447"/>
            <ac:picMk id="8" creationId="{32E6B4C7-5E91-BA0F-3937-D72EFEF416F0}"/>
          </ac:picMkLst>
        </pc:picChg>
      </pc:sldChg>
      <pc:sldChg chg="addSp delSp modSp add mod">
        <pc:chgData name="用 共" userId="674416862f0b68f3" providerId="LiveId" clId="{A8D5BE2A-CB8C-437E-8FC6-27F9AFF22FB1}" dt="2022-12-01T15:39:33.829" v="1074" actId="14100"/>
        <pc:sldMkLst>
          <pc:docMk/>
          <pc:sldMk cId="765106674" sldId="448"/>
        </pc:sldMkLst>
        <pc:spChg chg="add mod">
          <ac:chgData name="用 共" userId="674416862f0b68f3" providerId="LiveId" clId="{A8D5BE2A-CB8C-437E-8FC6-27F9AFF22FB1}" dt="2022-12-01T15:39:33.829" v="1074" actId="14100"/>
          <ac:spMkLst>
            <pc:docMk/>
            <pc:sldMk cId="765106674" sldId="448"/>
            <ac:spMk id="3" creationId="{816EAF69-3623-5BF5-7955-A6DA10E8E8CF}"/>
          </ac:spMkLst>
        </pc:spChg>
        <pc:spChg chg="mod">
          <ac:chgData name="用 共" userId="674416862f0b68f3" providerId="LiveId" clId="{A8D5BE2A-CB8C-437E-8FC6-27F9AFF22FB1}" dt="2022-12-01T15:39:03.049" v="1026" actId="1076"/>
          <ac:spMkLst>
            <pc:docMk/>
            <pc:sldMk cId="765106674" sldId="448"/>
            <ac:spMk id="5" creationId="{F0CC73C5-67AF-2675-CECB-8761E1287272}"/>
          </ac:spMkLst>
        </pc:spChg>
        <pc:spChg chg="del">
          <ac:chgData name="用 共" userId="674416862f0b68f3" providerId="LiveId" clId="{A8D5BE2A-CB8C-437E-8FC6-27F9AFF22FB1}" dt="2022-12-01T15:37:42.546" v="993" actId="478"/>
          <ac:spMkLst>
            <pc:docMk/>
            <pc:sldMk cId="765106674" sldId="448"/>
            <ac:spMk id="6" creationId="{78958834-9341-17CE-B0C0-7A371537F16A}"/>
          </ac:spMkLst>
        </pc:spChg>
      </pc:sldChg>
      <pc:sldChg chg="addSp modSp new mod">
        <pc:chgData name="用 共" userId="674416862f0b68f3" providerId="LiveId" clId="{A8D5BE2A-CB8C-437E-8FC6-27F9AFF22FB1}" dt="2022-12-01T15:40:23.371" v="1087" actId="14100"/>
        <pc:sldMkLst>
          <pc:docMk/>
          <pc:sldMk cId="1788640352" sldId="449"/>
        </pc:sldMkLst>
        <pc:spChg chg="mod">
          <ac:chgData name="用 共" userId="674416862f0b68f3" providerId="LiveId" clId="{A8D5BE2A-CB8C-437E-8FC6-27F9AFF22FB1}" dt="2022-12-01T15:39:46.845" v="1076"/>
          <ac:spMkLst>
            <pc:docMk/>
            <pc:sldMk cId="1788640352" sldId="449"/>
            <ac:spMk id="2" creationId="{6F60451D-A93C-780A-CE5E-670428FDBEAA}"/>
          </ac:spMkLst>
        </pc:spChg>
        <pc:spChg chg="mod">
          <ac:chgData name="用 共" userId="674416862f0b68f3" providerId="LiveId" clId="{A8D5BE2A-CB8C-437E-8FC6-27F9AFF22FB1}" dt="2022-12-01T15:40:12.508" v="1085" actId="403"/>
          <ac:spMkLst>
            <pc:docMk/>
            <pc:sldMk cId="1788640352" sldId="449"/>
            <ac:spMk id="3" creationId="{6939D4A0-FCC2-4BA9-CDEC-02CB8FC2CCCD}"/>
          </ac:spMkLst>
        </pc:spChg>
        <pc:spChg chg="add mod ord">
          <ac:chgData name="用 共" userId="674416862f0b68f3" providerId="LiveId" clId="{A8D5BE2A-CB8C-437E-8FC6-27F9AFF22FB1}" dt="2022-12-01T15:39:54.968" v="1079" actId="167"/>
          <ac:spMkLst>
            <pc:docMk/>
            <pc:sldMk cId="1788640352" sldId="449"/>
            <ac:spMk id="4" creationId="{8D993D20-AD50-E1A7-1EB7-360D477A6318}"/>
          </ac:spMkLst>
        </pc:spChg>
        <pc:spChg chg="add mod">
          <ac:chgData name="用 共" userId="674416862f0b68f3" providerId="LiveId" clId="{A8D5BE2A-CB8C-437E-8FC6-27F9AFF22FB1}" dt="2022-12-01T15:40:08.438" v="1083"/>
          <ac:spMkLst>
            <pc:docMk/>
            <pc:sldMk cId="1788640352" sldId="449"/>
            <ac:spMk id="5" creationId="{36EC95CB-8DD6-2F59-2810-D8D02505E154}"/>
          </ac:spMkLst>
        </pc:spChg>
        <pc:spChg chg="add mod">
          <ac:chgData name="用 共" userId="674416862f0b68f3" providerId="LiveId" clId="{A8D5BE2A-CB8C-437E-8FC6-27F9AFF22FB1}" dt="2022-12-01T15:40:23.371" v="1087" actId="14100"/>
          <ac:spMkLst>
            <pc:docMk/>
            <pc:sldMk cId="1788640352" sldId="449"/>
            <ac:spMk id="6" creationId="{DDBF9D60-786F-4951-22FD-59D95E903790}"/>
          </ac:spMkLst>
        </pc:spChg>
      </pc:sldChg>
      <pc:sldChg chg="modSp add del mod">
        <pc:chgData name="用 共" userId="674416862f0b68f3" providerId="LiveId" clId="{A8D5BE2A-CB8C-437E-8FC6-27F9AFF22FB1}" dt="2022-12-01T15:38:47.629" v="1024"/>
        <pc:sldMkLst>
          <pc:docMk/>
          <pc:sldMk cId="2761848755" sldId="449"/>
        </pc:sldMkLst>
        <pc:spChg chg="mod">
          <ac:chgData name="用 共" userId="674416862f0b68f3" providerId="LiveId" clId="{A8D5BE2A-CB8C-437E-8FC6-27F9AFF22FB1}" dt="2022-12-01T15:38:47.629" v="1024"/>
          <ac:spMkLst>
            <pc:docMk/>
            <pc:sldMk cId="2761848755" sldId="449"/>
            <ac:spMk id="2" creationId="{7CABDABE-72FF-D298-A336-6701400B2F20}"/>
          </ac:spMkLst>
        </pc:spChg>
        <pc:spChg chg="ord">
          <ac:chgData name="用 共" userId="674416862f0b68f3" providerId="LiveId" clId="{A8D5BE2A-CB8C-437E-8FC6-27F9AFF22FB1}" dt="2022-12-01T15:38:46.826" v="1022" actId="167"/>
          <ac:spMkLst>
            <pc:docMk/>
            <pc:sldMk cId="2761848755" sldId="449"/>
            <ac:spMk id="4" creationId="{A1B95744-7ABA-224E-0903-7FAB79ED142C}"/>
          </ac:spMkLst>
        </pc:spChg>
      </pc:sldChg>
      <pc:sldChg chg="add ord">
        <pc:chgData name="用 共" userId="674416862f0b68f3" providerId="LiveId" clId="{A8D5BE2A-CB8C-437E-8FC6-27F9AFF22FB1}" dt="2022-12-01T15:41:30.635" v="1090"/>
        <pc:sldMkLst>
          <pc:docMk/>
          <pc:sldMk cId="2124301477" sldId="450"/>
        </pc:sldMkLst>
      </pc:sldChg>
      <pc:sldChg chg="addSp delSp modSp new mod ord">
        <pc:chgData name="用 共" userId="674416862f0b68f3" providerId="LiveId" clId="{A8D5BE2A-CB8C-437E-8FC6-27F9AFF22FB1}" dt="2022-12-01T15:49:21.379" v="1236" actId="14100"/>
        <pc:sldMkLst>
          <pc:docMk/>
          <pc:sldMk cId="1602053666" sldId="451"/>
        </pc:sldMkLst>
        <pc:spChg chg="mod">
          <ac:chgData name="用 共" userId="674416862f0b68f3" providerId="LiveId" clId="{A8D5BE2A-CB8C-437E-8FC6-27F9AFF22FB1}" dt="2022-12-01T15:42:40.603" v="1112" actId="20577"/>
          <ac:spMkLst>
            <pc:docMk/>
            <pc:sldMk cId="1602053666" sldId="451"/>
            <ac:spMk id="2" creationId="{5B213A79-0355-3730-4A3F-FF3790A8C353}"/>
          </ac:spMkLst>
        </pc:spChg>
        <pc:spChg chg="mod ord">
          <ac:chgData name="用 共" userId="674416862f0b68f3" providerId="LiveId" clId="{A8D5BE2A-CB8C-437E-8FC6-27F9AFF22FB1}" dt="2022-12-01T15:47:12.742" v="1220" actId="167"/>
          <ac:spMkLst>
            <pc:docMk/>
            <pc:sldMk cId="1602053666" sldId="451"/>
            <ac:spMk id="3" creationId="{4D823469-9531-7A1C-DCAC-01FC091761B8}"/>
          </ac:spMkLst>
        </pc:spChg>
        <pc:spChg chg="add mod ord">
          <ac:chgData name="用 共" userId="674416862f0b68f3" providerId="LiveId" clId="{A8D5BE2A-CB8C-437E-8FC6-27F9AFF22FB1}" dt="2022-12-01T15:49:21.379" v="1236" actId="14100"/>
          <ac:spMkLst>
            <pc:docMk/>
            <pc:sldMk cId="1602053666" sldId="451"/>
            <ac:spMk id="4" creationId="{A944B341-C0E5-9C84-50C8-86E67701E9ED}"/>
          </ac:spMkLst>
        </pc:spChg>
        <pc:spChg chg="add del mod">
          <ac:chgData name="用 共" userId="674416862f0b68f3" providerId="LiveId" clId="{A8D5BE2A-CB8C-437E-8FC6-27F9AFF22FB1}" dt="2022-12-01T15:47:37.071" v="1224" actId="478"/>
          <ac:spMkLst>
            <pc:docMk/>
            <pc:sldMk cId="1602053666" sldId="451"/>
            <ac:spMk id="5" creationId="{5CC47A68-6DE3-9E9C-D8F6-F1D78C1497BD}"/>
          </ac:spMkLst>
        </pc:spChg>
        <pc:spChg chg="add del mod">
          <ac:chgData name="用 共" userId="674416862f0b68f3" providerId="LiveId" clId="{A8D5BE2A-CB8C-437E-8FC6-27F9AFF22FB1}" dt="2022-12-01T15:46:46.697" v="1213"/>
          <ac:spMkLst>
            <pc:docMk/>
            <pc:sldMk cId="1602053666" sldId="451"/>
            <ac:spMk id="6" creationId="{9EC65F9B-2E2E-DA7F-F74F-DC5DC33E17BA}"/>
          </ac:spMkLst>
        </pc:spChg>
        <pc:spChg chg="add del mod">
          <ac:chgData name="用 共" userId="674416862f0b68f3" providerId="LiveId" clId="{A8D5BE2A-CB8C-437E-8FC6-27F9AFF22FB1}" dt="2022-12-01T15:46:46.697" v="1213"/>
          <ac:spMkLst>
            <pc:docMk/>
            <pc:sldMk cId="1602053666" sldId="451"/>
            <ac:spMk id="7" creationId="{7C21BD15-626F-9C59-7815-FCF74D580DA8}"/>
          </ac:spMkLst>
        </pc:spChg>
        <pc:spChg chg="add del mod">
          <ac:chgData name="用 共" userId="674416862f0b68f3" providerId="LiveId" clId="{A8D5BE2A-CB8C-437E-8FC6-27F9AFF22FB1}" dt="2022-12-01T15:46:43.923" v="1212" actId="21"/>
          <ac:spMkLst>
            <pc:docMk/>
            <pc:sldMk cId="1602053666" sldId="451"/>
            <ac:spMk id="8" creationId="{D83A9587-4110-C3DA-0CE7-6A70C53CB9A3}"/>
          </ac:spMkLst>
        </pc:spChg>
        <pc:spChg chg="del mod">
          <ac:chgData name="用 共" userId="674416862f0b68f3" providerId="LiveId" clId="{A8D5BE2A-CB8C-437E-8FC6-27F9AFF22FB1}" dt="2022-12-01T15:46:56.712" v="1215"/>
          <ac:spMkLst>
            <pc:docMk/>
            <pc:sldMk cId="1602053666" sldId="451"/>
            <ac:spMk id="9" creationId="{8437B90E-7583-7659-66F8-647C90499064}"/>
          </ac:spMkLst>
        </pc:spChg>
        <pc:spChg chg="add del mod">
          <ac:chgData name="用 共" userId="674416862f0b68f3" providerId="LiveId" clId="{A8D5BE2A-CB8C-437E-8FC6-27F9AFF22FB1}" dt="2022-12-01T15:46:56.712" v="1215"/>
          <ac:spMkLst>
            <pc:docMk/>
            <pc:sldMk cId="1602053666" sldId="451"/>
            <ac:spMk id="10" creationId="{2FDD7F63-4B3B-5A36-B560-E798C4D18434}"/>
          </ac:spMkLst>
        </pc:spChg>
        <pc:spChg chg="del mod">
          <ac:chgData name="用 共" userId="674416862f0b68f3" providerId="LiveId" clId="{A8D5BE2A-CB8C-437E-8FC6-27F9AFF22FB1}" dt="2022-12-01T15:47:01.015" v="1218" actId="478"/>
          <ac:spMkLst>
            <pc:docMk/>
            <pc:sldMk cId="1602053666" sldId="451"/>
            <ac:spMk id="11" creationId="{AA7C7F95-0368-D4B8-3F2E-D24D6F1F153A}"/>
          </ac:spMkLst>
        </pc:spChg>
        <pc:spChg chg="del mod ord">
          <ac:chgData name="用 共" userId="674416862f0b68f3" providerId="LiveId" clId="{A8D5BE2A-CB8C-437E-8FC6-27F9AFF22FB1}" dt="2022-12-01T15:47:30.754" v="1223" actId="478"/>
          <ac:spMkLst>
            <pc:docMk/>
            <pc:sldMk cId="1602053666" sldId="451"/>
            <ac:spMk id="12" creationId="{7F8F799C-74C7-7D05-5230-204AFF1ECF8C}"/>
          </ac:spMkLst>
        </pc:spChg>
        <pc:spChg chg="del mod">
          <ac:chgData name="用 共" userId="674416862f0b68f3" providerId="LiveId" clId="{A8D5BE2A-CB8C-437E-8FC6-27F9AFF22FB1}" dt="2022-12-01T15:46:58.992" v="1216" actId="478"/>
          <ac:spMkLst>
            <pc:docMk/>
            <pc:sldMk cId="1602053666" sldId="451"/>
            <ac:spMk id="13" creationId="{63CD7009-7385-BC19-5CFA-737728FC32C0}"/>
          </ac:spMkLst>
        </pc:spChg>
        <pc:spChg chg="del mod">
          <ac:chgData name="用 共" userId="674416862f0b68f3" providerId="LiveId" clId="{A8D5BE2A-CB8C-437E-8FC6-27F9AFF22FB1}" dt="2022-12-01T15:46:59.809" v="1217" actId="478"/>
          <ac:spMkLst>
            <pc:docMk/>
            <pc:sldMk cId="1602053666" sldId="451"/>
            <ac:spMk id="14" creationId="{2E4F0B6C-4D93-D4B6-8BBC-08D4B7749A48}"/>
          </ac:spMkLst>
        </pc:spChg>
      </pc:sldChg>
      <pc:sldChg chg="new del">
        <pc:chgData name="用 共" userId="674416862f0b68f3" providerId="LiveId" clId="{A8D5BE2A-CB8C-437E-8FC6-27F9AFF22FB1}" dt="2022-12-01T15:42:26.414" v="1092" actId="47"/>
        <pc:sldMkLst>
          <pc:docMk/>
          <pc:sldMk cId="1895127335" sldId="451"/>
        </pc:sldMkLst>
      </pc:sldChg>
      <pc:sldChg chg="addSp delSp modSp add mod">
        <pc:chgData name="用 共" userId="674416862f0b68f3" providerId="LiveId" clId="{A8D5BE2A-CB8C-437E-8FC6-27F9AFF22FB1}" dt="2022-12-01T15:49:29.295" v="1239" actId="167"/>
        <pc:sldMkLst>
          <pc:docMk/>
          <pc:sldMk cId="3077523557" sldId="452"/>
        </pc:sldMkLst>
        <pc:spChg chg="ord">
          <ac:chgData name="用 共" userId="674416862f0b68f3" providerId="LiveId" clId="{A8D5BE2A-CB8C-437E-8FC6-27F9AFF22FB1}" dt="2022-12-01T15:47:28.861" v="1222" actId="167"/>
          <ac:spMkLst>
            <pc:docMk/>
            <pc:sldMk cId="3077523557" sldId="452"/>
            <ac:spMk id="2" creationId="{5B213A79-0355-3730-4A3F-FF3790A8C353}"/>
          </ac:spMkLst>
        </pc:spChg>
        <pc:spChg chg="del ord">
          <ac:chgData name="用 共" userId="674416862f0b68f3" providerId="LiveId" clId="{A8D5BE2A-CB8C-437E-8FC6-27F9AFF22FB1}" dt="2022-12-01T15:49:27.402" v="1237" actId="478"/>
          <ac:spMkLst>
            <pc:docMk/>
            <pc:sldMk cId="3077523557" sldId="452"/>
            <ac:spMk id="4" creationId="{A944B341-C0E5-9C84-50C8-86E67701E9ED}"/>
          </ac:spMkLst>
        </pc:spChg>
        <pc:spChg chg="add mod ord">
          <ac:chgData name="用 共" userId="674416862f0b68f3" providerId="LiveId" clId="{A8D5BE2A-CB8C-437E-8FC6-27F9AFF22FB1}" dt="2022-12-01T15:49:29.295" v="1239" actId="167"/>
          <ac:spMkLst>
            <pc:docMk/>
            <pc:sldMk cId="3077523557" sldId="452"/>
            <ac:spMk id="6" creationId="{6E0F684E-3D87-C29A-78CB-B659882B7C3F}"/>
          </ac:spMkLst>
        </pc:spChg>
      </pc:sldChg>
      <pc:sldChg chg="addSp delSp modSp add mod ord">
        <pc:chgData name="用 共" userId="674416862f0b68f3" providerId="LiveId" clId="{A8D5BE2A-CB8C-437E-8FC6-27F9AFF22FB1}" dt="2022-12-01T15:49:33.758" v="1242" actId="167"/>
        <pc:sldMkLst>
          <pc:docMk/>
          <pc:sldMk cId="3166455532" sldId="453"/>
        </pc:sldMkLst>
        <pc:spChg chg="mod">
          <ac:chgData name="用 共" userId="674416862f0b68f3" providerId="LiveId" clId="{A8D5BE2A-CB8C-437E-8FC6-27F9AFF22FB1}" dt="2022-12-01T15:48:40.313" v="1230" actId="1076"/>
          <ac:spMkLst>
            <pc:docMk/>
            <pc:sldMk cId="3166455532" sldId="453"/>
            <ac:spMk id="3" creationId="{4D823469-9531-7A1C-DCAC-01FC091761B8}"/>
          </ac:spMkLst>
        </pc:spChg>
        <pc:spChg chg="del">
          <ac:chgData name="用 共" userId="674416862f0b68f3" providerId="LiveId" clId="{A8D5BE2A-CB8C-437E-8FC6-27F9AFF22FB1}" dt="2022-12-01T15:49:31.716" v="1240" actId="478"/>
          <ac:spMkLst>
            <pc:docMk/>
            <pc:sldMk cId="3166455532" sldId="453"/>
            <ac:spMk id="4" creationId="{A944B341-C0E5-9C84-50C8-86E67701E9ED}"/>
          </ac:spMkLst>
        </pc:spChg>
        <pc:spChg chg="add mod ord">
          <ac:chgData name="用 共" userId="674416862f0b68f3" providerId="LiveId" clId="{A8D5BE2A-CB8C-437E-8FC6-27F9AFF22FB1}" dt="2022-12-01T15:49:33.758" v="1242" actId="167"/>
          <ac:spMkLst>
            <pc:docMk/>
            <pc:sldMk cId="3166455532" sldId="453"/>
            <ac:spMk id="7" creationId="{80410932-DB44-5EEF-63D3-2C6FA656EC63}"/>
          </ac:spMkLst>
        </pc:spChg>
        <pc:picChg chg="add mod">
          <ac:chgData name="用 共" userId="674416862f0b68f3" providerId="LiveId" clId="{A8D5BE2A-CB8C-437E-8FC6-27F9AFF22FB1}" dt="2022-12-01T15:48:49.670" v="1234" actId="1076"/>
          <ac:picMkLst>
            <pc:docMk/>
            <pc:sldMk cId="3166455532" sldId="453"/>
            <ac:picMk id="6" creationId="{ED713847-6AE5-B978-2E2C-F67DFD31FF87}"/>
          </ac:picMkLst>
        </pc:picChg>
      </pc:sldChg>
      <pc:sldChg chg="delSp modSp add mod">
        <pc:chgData name="用 共" userId="674416862f0b68f3" providerId="LiveId" clId="{A8D5BE2A-CB8C-437E-8FC6-27F9AFF22FB1}" dt="2022-12-01T15:50:10.136" v="1253" actId="403"/>
        <pc:sldMkLst>
          <pc:docMk/>
          <pc:sldMk cId="1955594259" sldId="454"/>
        </pc:sldMkLst>
        <pc:spChg chg="mod">
          <ac:chgData name="用 共" userId="674416862f0b68f3" providerId="LiveId" clId="{A8D5BE2A-CB8C-437E-8FC6-27F9AFF22FB1}" dt="2022-12-01T15:50:10.136" v="1253" actId="403"/>
          <ac:spMkLst>
            <pc:docMk/>
            <pc:sldMk cId="1955594259" sldId="454"/>
            <ac:spMk id="3" creationId="{4D823469-9531-7A1C-DCAC-01FC091761B8}"/>
          </ac:spMkLst>
        </pc:spChg>
        <pc:picChg chg="del">
          <ac:chgData name="用 共" userId="674416862f0b68f3" providerId="LiveId" clId="{A8D5BE2A-CB8C-437E-8FC6-27F9AFF22FB1}" dt="2022-12-01T15:49:40.489" v="1244" actId="478"/>
          <ac:picMkLst>
            <pc:docMk/>
            <pc:sldMk cId="1955594259" sldId="454"/>
            <ac:picMk id="6" creationId="{ED713847-6AE5-B978-2E2C-F67DFD31FF87}"/>
          </ac:picMkLst>
        </pc:picChg>
      </pc:sldChg>
      <pc:sldChg chg="addSp delSp modSp add mod">
        <pc:chgData name="用 共" userId="674416862f0b68f3" providerId="LiveId" clId="{A8D5BE2A-CB8C-437E-8FC6-27F9AFF22FB1}" dt="2022-12-01T15:52:33.880" v="1288" actId="1076"/>
        <pc:sldMkLst>
          <pc:docMk/>
          <pc:sldMk cId="4118478225" sldId="455"/>
        </pc:sldMkLst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4" creationId="{3BB7512A-8624-CA33-E87D-B2C15AA209FE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5" creationId="{BE86796B-9D40-5A3A-2C61-1289AF162C10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6" creationId="{2CB2F716-F4BF-5015-B836-AE8F8AF76A5C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8" creationId="{FD682614-765F-3219-1BD7-9D4A502DE7C7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9" creationId="{F71C3B11-1F5D-835F-4427-46EB54805E1E}"/>
          </ac:spMkLst>
        </pc:spChg>
        <pc:spChg chg="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10" creationId="{6D313432-D05B-B87B-2387-D1CFF6CE7C2F}"/>
          </ac:spMkLst>
        </pc:spChg>
        <pc:spChg chg="add mod">
          <ac:chgData name="用 共" userId="674416862f0b68f3" providerId="LiveId" clId="{A8D5BE2A-CB8C-437E-8FC6-27F9AFF22FB1}" dt="2022-12-01T15:52:33.880" v="1288" actId="1076"/>
          <ac:spMkLst>
            <pc:docMk/>
            <pc:sldMk cId="4118478225" sldId="455"/>
            <ac:spMk id="11" creationId="{99118C24-8F49-20E1-8026-7294AA70DD04}"/>
          </ac:spMkLst>
        </pc:spChg>
      </pc:sldChg>
      <pc:sldChg chg="addSp modSp add mod">
        <pc:chgData name="用 共" userId="674416862f0b68f3" providerId="LiveId" clId="{A8D5BE2A-CB8C-437E-8FC6-27F9AFF22FB1}" dt="2022-12-01T15:53:41.792" v="1294" actId="1076"/>
        <pc:sldMkLst>
          <pc:docMk/>
          <pc:sldMk cId="3257253500" sldId="456"/>
        </pc:sldMkLst>
        <pc:picChg chg="add mod modCrop">
          <ac:chgData name="用 共" userId="674416862f0b68f3" providerId="LiveId" clId="{A8D5BE2A-CB8C-437E-8FC6-27F9AFF22FB1}" dt="2022-12-01T15:53:41.792" v="1294" actId="1076"/>
          <ac:picMkLst>
            <pc:docMk/>
            <pc:sldMk cId="3257253500" sldId="456"/>
            <ac:picMk id="5" creationId="{4D7D9282-8FEB-C549-1CC2-18286CF3B62A}"/>
          </ac:picMkLst>
        </pc:picChg>
      </pc:sldChg>
      <pc:sldChg chg="addSp delSp modSp add mod ord">
        <pc:chgData name="用 共" userId="674416862f0b68f3" providerId="LiveId" clId="{A8D5BE2A-CB8C-437E-8FC6-27F9AFF22FB1}" dt="2022-12-01T16:02:57.397" v="1355" actId="478"/>
        <pc:sldMkLst>
          <pc:docMk/>
          <pc:sldMk cId="950794434" sldId="457"/>
        </pc:sldMkLst>
        <pc:spChg chg="mod">
          <ac:chgData name="用 共" userId="674416862f0b68f3" providerId="LiveId" clId="{A8D5BE2A-CB8C-437E-8FC6-27F9AFF22FB1}" dt="2022-12-01T16:02:02.511" v="1337" actId="20577"/>
          <ac:spMkLst>
            <pc:docMk/>
            <pc:sldMk cId="950794434" sldId="457"/>
            <ac:spMk id="2" creationId="{5B213A79-0355-3730-4A3F-FF3790A8C353}"/>
          </ac:spMkLst>
        </pc:spChg>
        <pc:spChg chg="mod">
          <ac:chgData name="用 共" userId="674416862f0b68f3" providerId="LiveId" clId="{A8D5BE2A-CB8C-437E-8FC6-27F9AFF22FB1}" dt="2022-12-01T16:02:37.819" v="1346" actId="2711"/>
          <ac:spMkLst>
            <pc:docMk/>
            <pc:sldMk cId="950794434" sldId="457"/>
            <ac:spMk id="3" creationId="{4D823469-9531-7A1C-DCAC-01FC091761B8}"/>
          </ac:spMkLst>
        </pc:spChg>
        <pc:spChg chg="add del mod">
          <ac:chgData name="用 共" userId="674416862f0b68f3" providerId="LiveId" clId="{A8D5BE2A-CB8C-437E-8FC6-27F9AFF22FB1}" dt="2022-12-01T16:02:45.913" v="1350"/>
          <ac:spMkLst>
            <pc:docMk/>
            <pc:sldMk cId="950794434" sldId="457"/>
            <ac:spMk id="4" creationId="{788DC3BA-1633-9A7D-4601-88EB401F3492}"/>
          </ac:spMkLst>
        </pc:spChg>
        <pc:spChg chg="mod">
          <ac:chgData name="用 共" userId="674416862f0b68f3" providerId="LiveId" clId="{A8D5BE2A-CB8C-437E-8FC6-27F9AFF22FB1}" dt="2022-12-01T16:02:06.494" v="1338" actId="14100"/>
          <ac:spMkLst>
            <pc:docMk/>
            <pc:sldMk cId="950794434" sldId="457"/>
            <ac:spMk id="7" creationId="{80410932-DB44-5EEF-63D3-2C6FA656EC63}"/>
          </ac:spMkLst>
        </pc:spChg>
        <pc:picChg chg="add del mod">
          <ac:chgData name="用 共" userId="674416862f0b68f3" providerId="LiveId" clId="{A8D5BE2A-CB8C-437E-8FC6-27F9AFF22FB1}" dt="2022-12-01T16:02:57.397" v="1355" actId="478"/>
          <ac:picMkLst>
            <pc:docMk/>
            <pc:sldMk cId="950794434" sldId="457"/>
            <ac:picMk id="5" creationId="{7E63D75F-5F52-1B31-4FA0-41947E03A2EF}"/>
          </ac:picMkLst>
        </pc:picChg>
      </pc:sldChg>
      <pc:sldChg chg="addSp delSp modSp add mod">
        <pc:chgData name="用 共" userId="674416862f0b68f3" providerId="LiveId" clId="{A8D5BE2A-CB8C-437E-8FC6-27F9AFF22FB1}" dt="2022-12-01T16:04:29.928" v="1386"/>
        <pc:sldMkLst>
          <pc:docMk/>
          <pc:sldMk cId="2841638365" sldId="458"/>
        </pc:sldMkLst>
        <pc:spChg chg="add del mod">
          <ac:chgData name="用 共" userId="674416862f0b68f3" providerId="LiveId" clId="{A8D5BE2A-CB8C-437E-8FC6-27F9AFF22FB1}" dt="2022-12-01T16:04:29.928" v="1386"/>
          <ac:spMkLst>
            <pc:docMk/>
            <pc:sldMk cId="2841638365" sldId="458"/>
            <ac:spMk id="4" creationId="{8034CADD-FD69-3DD0-168E-8810C48D9CA0}"/>
          </ac:spMkLst>
        </pc:spChg>
        <pc:spChg chg="add del mod">
          <ac:chgData name="用 共" userId="674416862f0b68f3" providerId="LiveId" clId="{A8D5BE2A-CB8C-437E-8FC6-27F9AFF22FB1}" dt="2022-12-01T16:04:29.928" v="1386"/>
          <ac:spMkLst>
            <pc:docMk/>
            <pc:sldMk cId="2841638365" sldId="458"/>
            <ac:spMk id="6" creationId="{81452389-4AFC-E979-EEF4-C73718C52570}"/>
          </ac:spMkLst>
        </pc:spChg>
        <pc:spChg chg="add mod">
          <ac:chgData name="用 共" userId="674416862f0b68f3" providerId="LiveId" clId="{A8D5BE2A-CB8C-437E-8FC6-27F9AFF22FB1}" dt="2022-12-01T16:04:03.542" v="1376" actId="14100"/>
          <ac:spMkLst>
            <pc:docMk/>
            <pc:sldMk cId="2841638365" sldId="458"/>
            <ac:spMk id="8" creationId="{7B856F57-9EA6-9CF7-FFA5-768D47E8BDC3}"/>
          </ac:spMkLst>
        </pc:spChg>
        <pc:spChg chg="mod">
          <ac:chgData name="用 共" userId="674416862f0b68f3" providerId="LiveId" clId="{A8D5BE2A-CB8C-437E-8FC6-27F9AFF22FB1}" dt="2022-12-01T16:04:29.928" v="1386"/>
          <ac:spMkLst>
            <pc:docMk/>
            <pc:sldMk cId="2841638365" sldId="458"/>
            <ac:spMk id="9" creationId="{21B6C39F-78D3-F21C-36B0-361BB11DEF1A}"/>
          </ac:spMkLst>
        </pc:spChg>
        <pc:picChg chg="del">
          <ac:chgData name="用 共" userId="674416862f0b68f3" providerId="LiveId" clId="{A8D5BE2A-CB8C-437E-8FC6-27F9AFF22FB1}" dt="2022-12-01T16:02:56.005" v="1354" actId="478"/>
          <ac:picMkLst>
            <pc:docMk/>
            <pc:sldMk cId="2841638365" sldId="458"/>
            <ac:picMk id="5" creationId="{7E63D75F-5F52-1B31-4FA0-41947E03A2EF}"/>
          </ac:picMkLst>
        </pc:picChg>
      </pc:sldChg>
      <pc:sldChg chg="add">
        <pc:chgData name="用 共" userId="674416862f0b68f3" providerId="LiveId" clId="{A8D5BE2A-CB8C-437E-8FC6-27F9AFF22FB1}" dt="2022-12-01T16:02:54.020" v="1353" actId="2890"/>
        <pc:sldMkLst>
          <pc:docMk/>
          <pc:sldMk cId="2938491129" sldId="459"/>
        </pc:sldMkLst>
      </pc:sldChg>
      <pc:sldChg chg="addSp modSp add mod">
        <pc:chgData name="用 共" userId="674416862f0b68f3" providerId="LiveId" clId="{A8D5BE2A-CB8C-437E-8FC6-27F9AFF22FB1}" dt="2022-12-01T16:04:51.273" v="1392" actId="1076"/>
        <pc:sldMkLst>
          <pc:docMk/>
          <pc:sldMk cId="3602992890" sldId="460"/>
        </pc:sldMkLst>
        <pc:picChg chg="add mod">
          <ac:chgData name="用 共" userId="674416862f0b68f3" providerId="LiveId" clId="{A8D5BE2A-CB8C-437E-8FC6-27F9AFF22FB1}" dt="2022-12-01T16:04:51.273" v="1392" actId="1076"/>
          <ac:picMkLst>
            <pc:docMk/>
            <pc:sldMk cId="3602992890" sldId="460"/>
            <ac:picMk id="4" creationId="{D99DE644-5503-3B8C-0619-0CAD4E755C5C}"/>
          </ac:picMkLst>
        </pc:picChg>
      </pc:sldChg>
      <pc:sldChg chg="delSp modSp add mod">
        <pc:chgData name="用 共" userId="674416862f0b68f3" providerId="LiveId" clId="{A8D5BE2A-CB8C-437E-8FC6-27F9AFF22FB1}" dt="2022-12-01T16:04:34.018" v="1387"/>
        <pc:sldMkLst>
          <pc:docMk/>
          <pc:sldMk cId="487169826" sldId="461"/>
        </pc:sldMkLst>
        <pc:spChg chg="del">
          <ac:chgData name="用 共" userId="674416862f0b68f3" providerId="LiveId" clId="{A8D5BE2A-CB8C-437E-8FC6-27F9AFF22FB1}" dt="2022-12-01T16:04:34.018" v="1387"/>
          <ac:spMkLst>
            <pc:docMk/>
            <pc:sldMk cId="487169826" sldId="461"/>
            <ac:spMk id="4" creationId="{8034CADD-FD69-3DD0-168E-8810C48D9CA0}"/>
          </ac:spMkLst>
        </pc:spChg>
        <pc:spChg chg="mod">
          <ac:chgData name="用 共" userId="674416862f0b68f3" providerId="LiveId" clId="{A8D5BE2A-CB8C-437E-8FC6-27F9AFF22FB1}" dt="2022-12-01T16:04:34.018" v="1387"/>
          <ac:spMkLst>
            <pc:docMk/>
            <pc:sldMk cId="487169826" sldId="461"/>
            <ac:spMk id="5" creationId="{EC793A54-4A19-8D44-CC0E-D1029BC7B888}"/>
          </ac:spMkLst>
        </pc:spChg>
        <pc:spChg chg="del mod">
          <ac:chgData name="用 共" userId="674416862f0b68f3" providerId="LiveId" clId="{A8D5BE2A-CB8C-437E-8FC6-27F9AFF22FB1}" dt="2022-12-01T16:04:34.018" v="1387"/>
          <ac:spMkLst>
            <pc:docMk/>
            <pc:sldMk cId="487169826" sldId="461"/>
            <ac:spMk id="6" creationId="{81452389-4AFC-E979-EEF4-C73718C52570}"/>
          </ac:spMkLst>
        </pc:spChg>
        <pc:spChg chg="mod">
          <ac:chgData name="用 共" userId="674416862f0b68f3" providerId="LiveId" clId="{A8D5BE2A-CB8C-437E-8FC6-27F9AFF22FB1}" dt="2022-12-01T16:04:23.512" v="1385" actId="14100"/>
          <ac:spMkLst>
            <pc:docMk/>
            <pc:sldMk cId="487169826" sldId="461"/>
            <ac:spMk id="8" creationId="{7B856F57-9EA6-9CF7-FFA5-768D47E8BDC3}"/>
          </ac:spMkLst>
        </pc:spChg>
      </pc:sldChg>
      <pc:sldChg chg="addSp modSp new mod">
        <pc:chgData name="用 共" userId="674416862f0b68f3" providerId="LiveId" clId="{A8D5BE2A-CB8C-437E-8FC6-27F9AFF22FB1}" dt="2022-12-01T16:09:07.515" v="1408" actId="14100"/>
        <pc:sldMkLst>
          <pc:docMk/>
          <pc:sldMk cId="596902894" sldId="462"/>
        </pc:sldMkLst>
        <pc:spChg chg="mod">
          <ac:chgData name="用 共" userId="674416862f0b68f3" providerId="LiveId" clId="{A8D5BE2A-CB8C-437E-8FC6-27F9AFF22FB1}" dt="2022-12-01T16:08:45.947" v="1401" actId="2711"/>
          <ac:spMkLst>
            <pc:docMk/>
            <pc:sldMk cId="596902894" sldId="462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09:02.157" v="1407" actId="20577"/>
          <ac:spMkLst>
            <pc:docMk/>
            <pc:sldMk cId="596902894" sldId="462"/>
            <ac:spMk id="3" creationId="{747156AF-DBE8-AFAA-3BAE-978451B7AF54}"/>
          </ac:spMkLst>
        </pc:spChg>
        <pc:spChg chg="add mod ord">
          <ac:chgData name="用 共" userId="674416862f0b68f3" providerId="LiveId" clId="{A8D5BE2A-CB8C-437E-8FC6-27F9AFF22FB1}" dt="2022-12-01T16:09:07.515" v="1408" actId="14100"/>
          <ac:spMkLst>
            <pc:docMk/>
            <pc:sldMk cId="596902894" sldId="462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0:33.428" v="1445" actId="14100"/>
        <pc:sldMkLst>
          <pc:docMk/>
          <pc:sldMk cId="4047087903" sldId="463"/>
        </pc:sldMkLst>
        <pc:spChg chg="mod">
          <ac:chgData name="用 共" userId="674416862f0b68f3" providerId="LiveId" clId="{A8D5BE2A-CB8C-437E-8FC6-27F9AFF22FB1}" dt="2022-12-01T16:10:06.084" v="1426" actId="20577"/>
          <ac:spMkLst>
            <pc:docMk/>
            <pc:sldMk cId="4047087903" sldId="463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0:33.428" v="1445" actId="14100"/>
          <ac:spMkLst>
            <pc:docMk/>
            <pc:sldMk cId="4047087903" sldId="463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0:09.535" v="1427" actId="14100"/>
          <ac:spMkLst>
            <pc:docMk/>
            <pc:sldMk cId="4047087903" sldId="463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1:00.879" v="1456" actId="14100"/>
        <pc:sldMkLst>
          <pc:docMk/>
          <pc:sldMk cId="2737293025" sldId="464"/>
        </pc:sldMkLst>
        <pc:spChg chg="mod">
          <ac:chgData name="用 共" userId="674416862f0b68f3" providerId="LiveId" clId="{A8D5BE2A-CB8C-437E-8FC6-27F9AFF22FB1}" dt="2022-12-01T16:10:57.789" v="1455" actId="20577"/>
          <ac:spMkLst>
            <pc:docMk/>
            <pc:sldMk cId="2737293025" sldId="464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0:47.954" v="1447"/>
          <ac:spMkLst>
            <pc:docMk/>
            <pc:sldMk cId="2737293025" sldId="464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1:00.879" v="1456" actId="14100"/>
          <ac:spMkLst>
            <pc:docMk/>
            <pc:sldMk cId="2737293025" sldId="464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2:03.413" v="1469"/>
        <pc:sldMkLst>
          <pc:docMk/>
          <pc:sldMk cId="1558303107" sldId="465"/>
        </pc:sldMkLst>
        <pc:spChg chg="mod">
          <ac:chgData name="用 共" userId="674416862f0b68f3" providerId="LiveId" clId="{A8D5BE2A-CB8C-437E-8FC6-27F9AFF22FB1}" dt="2022-12-01T16:11:52.510" v="1467" actId="20577"/>
          <ac:spMkLst>
            <pc:docMk/>
            <pc:sldMk cId="1558303107" sldId="465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2:03.413" v="1469"/>
          <ac:spMkLst>
            <pc:docMk/>
            <pc:sldMk cId="1558303107" sldId="465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1:59.352" v="1468" actId="14100"/>
          <ac:spMkLst>
            <pc:docMk/>
            <pc:sldMk cId="1558303107" sldId="465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3:31.681" v="1500" actId="14100"/>
        <pc:sldMkLst>
          <pc:docMk/>
          <pc:sldMk cId="3389054771" sldId="466"/>
        </pc:sldMkLst>
        <pc:spChg chg="mod">
          <ac:chgData name="用 共" userId="674416862f0b68f3" providerId="LiveId" clId="{A8D5BE2A-CB8C-437E-8FC6-27F9AFF22FB1}" dt="2022-12-01T16:12:39.069" v="1497" actId="20577"/>
          <ac:spMkLst>
            <pc:docMk/>
            <pc:sldMk cId="3389054771" sldId="466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3:31.681" v="1500" actId="14100"/>
          <ac:spMkLst>
            <pc:docMk/>
            <pc:sldMk cId="3389054771" sldId="466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2:41.719" v="1498" actId="14100"/>
          <ac:spMkLst>
            <pc:docMk/>
            <pc:sldMk cId="3389054771" sldId="466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3:54.889" v="1521"/>
        <pc:sldMkLst>
          <pc:docMk/>
          <pc:sldMk cId="3252505585" sldId="467"/>
        </pc:sldMkLst>
        <pc:spChg chg="mod">
          <ac:chgData name="用 共" userId="674416862f0b68f3" providerId="LiveId" clId="{A8D5BE2A-CB8C-437E-8FC6-27F9AFF22FB1}" dt="2022-12-01T16:13:47.209" v="1519" actId="20577"/>
          <ac:spMkLst>
            <pc:docMk/>
            <pc:sldMk cId="3252505585" sldId="467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3:54.889" v="1521"/>
          <ac:spMkLst>
            <pc:docMk/>
            <pc:sldMk cId="3252505585" sldId="467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3:52.151" v="1520" actId="14100"/>
          <ac:spMkLst>
            <pc:docMk/>
            <pc:sldMk cId="3252505585" sldId="467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4:12.248" v="1533"/>
        <pc:sldMkLst>
          <pc:docMk/>
          <pc:sldMk cId="165863426" sldId="468"/>
        </pc:sldMkLst>
        <pc:spChg chg="mod">
          <ac:chgData name="用 共" userId="674416862f0b68f3" providerId="LiveId" clId="{A8D5BE2A-CB8C-437E-8FC6-27F9AFF22FB1}" dt="2022-12-01T16:14:08.751" v="1532" actId="20577"/>
          <ac:spMkLst>
            <pc:docMk/>
            <pc:sldMk cId="165863426" sldId="468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4:12.248" v="1533"/>
          <ac:spMkLst>
            <pc:docMk/>
            <pc:sldMk cId="165863426" sldId="468"/>
            <ac:spMk id="3" creationId="{747156AF-DBE8-AFAA-3BAE-978451B7AF54}"/>
          </ac:spMkLst>
        </pc:spChg>
      </pc:sldChg>
      <pc:sldChg chg="modSp add mod">
        <pc:chgData name="用 共" userId="674416862f0b68f3" providerId="LiveId" clId="{A8D5BE2A-CB8C-437E-8FC6-27F9AFF22FB1}" dt="2022-12-01T16:15:11.284" v="1538"/>
        <pc:sldMkLst>
          <pc:docMk/>
          <pc:sldMk cId="1218520816" sldId="469"/>
        </pc:sldMkLst>
        <pc:spChg chg="mod">
          <ac:chgData name="用 共" userId="674416862f0b68f3" providerId="LiveId" clId="{A8D5BE2A-CB8C-437E-8FC6-27F9AFF22FB1}" dt="2022-12-01T16:14:57.138" v="1536" actId="2711"/>
          <ac:spMkLst>
            <pc:docMk/>
            <pc:sldMk cId="1218520816" sldId="469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5:11.284" v="1538"/>
          <ac:spMkLst>
            <pc:docMk/>
            <pc:sldMk cId="1218520816" sldId="469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5:07.924" v="1537" actId="14100"/>
          <ac:spMkLst>
            <pc:docMk/>
            <pc:sldMk cId="1218520816" sldId="469"/>
            <ac:spMk id="4" creationId="{F2E01BC5-CB2C-E28F-24D1-337A520DF2FA}"/>
          </ac:spMkLst>
        </pc:spChg>
      </pc:sldChg>
      <pc:sldChg chg="addSp modSp new mod">
        <pc:chgData name="用 共" userId="674416862f0b68f3" providerId="LiveId" clId="{A8D5BE2A-CB8C-437E-8FC6-27F9AFF22FB1}" dt="2022-12-01T16:19:25.018" v="1589" actId="14100"/>
        <pc:sldMkLst>
          <pc:docMk/>
          <pc:sldMk cId="746981782" sldId="470"/>
        </pc:sldMkLst>
        <pc:spChg chg="mod">
          <ac:chgData name="用 共" userId="674416862f0b68f3" providerId="LiveId" clId="{A8D5BE2A-CB8C-437E-8FC6-27F9AFF22FB1}" dt="2022-12-01T16:17:11.564" v="1554" actId="20577"/>
          <ac:spMkLst>
            <pc:docMk/>
            <pc:sldMk cId="746981782" sldId="470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17:27.283" v="1566" actId="255"/>
          <ac:spMkLst>
            <pc:docMk/>
            <pc:sldMk cId="746981782" sldId="470"/>
            <ac:spMk id="3" creationId="{63094CEA-273E-7211-7A37-6BC10E2C2A2D}"/>
          </ac:spMkLst>
        </pc:spChg>
        <pc:spChg chg="add mod ord">
          <ac:chgData name="用 共" userId="674416862f0b68f3" providerId="LiveId" clId="{A8D5BE2A-CB8C-437E-8FC6-27F9AFF22FB1}" dt="2022-12-01T16:19:25.018" v="1589" actId="14100"/>
          <ac:spMkLst>
            <pc:docMk/>
            <pc:sldMk cId="746981782" sldId="470"/>
            <ac:spMk id="4" creationId="{0E3D4225-E611-9020-B9E4-9421C11B362B}"/>
          </ac:spMkLst>
        </pc:spChg>
        <pc:spChg chg="add mod">
          <ac:chgData name="用 共" userId="674416862f0b68f3" providerId="LiveId" clId="{A8D5BE2A-CB8C-437E-8FC6-27F9AFF22FB1}" dt="2022-12-01T16:18:32.945" v="1582" actId="2711"/>
          <ac:spMkLst>
            <pc:docMk/>
            <pc:sldMk cId="746981782" sldId="470"/>
            <ac:spMk id="5" creationId="{07C2383F-791C-EADC-18C5-CB00E3D4181A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6" creationId="{EA00355A-8B67-28A0-36B6-BC576A33672E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9" creationId="{251D5E25-8EC6-D52B-4A2F-0033F2321EA9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10" creationId="{6EABD0C5-614E-A4A3-88C4-5D32B9F898A3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13" creationId="{FAE53D15-F227-FAB8-E16E-9626772EB22C}"/>
          </ac:spMkLst>
        </pc:sp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7" creationId="{EE021E37-67CD-9676-C5D2-15923AEFE079}"/>
          </ac:cxnSpMkLst>
        </pc:cxn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8" creationId="{669E4E3C-8E84-B41E-1959-70AE3C4E9942}"/>
          </ac:cxnSpMkLst>
        </pc:cxn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11" creationId="{02D69420-2606-338A-5DBC-004391D9571B}"/>
          </ac:cxnSpMkLst>
        </pc:cxn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12" creationId="{B83AC757-8C82-2C69-DEC3-4FB7A6AEAEDE}"/>
          </ac:cxnSpMkLst>
        </pc:cxnChg>
      </pc:sldChg>
      <pc:sldChg chg="addSp delSp modSp add mod">
        <pc:chgData name="用 共" userId="674416862f0b68f3" providerId="LiveId" clId="{A8D5BE2A-CB8C-437E-8FC6-27F9AFF22FB1}" dt="2022-12-01T16:19:33.679" v="1592" actId="167"/>
        <pc:sldMkLst>
          <pc:docMk/>
          <pc:sldMk cId="1047217849" sldId="471"/>
        </pc:sldMkLst>
        <pc:spChg chg="mod">
          <ac:chgData name="用 共" userId="674416862f0b68f3" providerId="LiveId" clId="{A8D5BE2A-CB8C-437E-8FC6-27F9AFF22FB1}" dt="2022-12-01T16:18:09.851" v="1573"/>
          <ac:spMkLst>
            <pc:docMk/>
            <pc:sldMk cId="1047217849" sldId="471"/>
            <ac:spMk id="3" creationId="{63094CEA-273E-7211-7A37-6BC10E2C2A2D}"/>
          </ac:spMkLst>
        </pc:spChg>
        <pc:spChg chg="del">
          <ac:chgData name="用 共" userId="674416862f0b68f3" providerId="LiveId" clId="{A8D5BE2A-CB8C-437E-8FC6-27F9AFF22FB1}" dt="2022-12-01T16:19:31.582" v="1590" actId="478"/>
          <ac:spMkLst>
            <pc:docMk/>
            <pc:sldMk cId="1047217849" sldId="471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18:15.535" v="1574" actId="478"/>
          <ac:spMkLst>
            <pc:docMk/>
            <pc:sldMk cId="1047217849" sldId="471"/>
            <ac:spMk id="5" creationId="{07C2383F-791C-EADC-18C5-CB00E3D4181A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6" creationId="{EA00355A-8B67-28A0-36B6-BC576A33672E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9" creationId="{251D5E25-8EC6-D52B-4A2F-0033F2321EA9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10" creationId="{6EABD0C5-614E-A4A3-88C4-5D32B9F898A3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13" creationId="{FAE53D15-F227-FAB8-E16E-9626772EB22C}"/>
          </ac:spMkLst>
        </pc:spChg>
        <pc:spChg chg="add del mod">
          <ac:chgData name="用 共" userId="674416862f0b68f3" providerId="LiveId" clId="{A8D5BE2A-CB8C-437E-8FC6-27F9AFF22FB1}" dt="2022-12-01T16:18:22.228" v="1578"/>
          <ac:spMkLst>
            <pc:docMk/>
            <pc:sldMk cId="1047217849" sldId="471"/>
            <ac:spMk id="14" creationId="{F3DB1E88-EDD8-BB9A-3377-33A7148B467E}"/>
          </ac:spMkLst>
        </pc:spChg>
        <pc:spChg chg="add mod">
          <ac:chgData name="用 共" userId="674416862f0b68f3" providerId="LiveId" clId="{A8D5BE2A-CB8C-437E-8FC6-27F9AFF22FB1}" dt="2022-12-01T16:18:39.417" v="1583" actId="2711"/>
          <ac:spMkLst>
            <pc:docMk/>
            <pc:sldMk cId="1047217849" sldId="471"/>
            <ac:spMk id="15" creationId="{4FE72306-EB0C-D7D5-9859-45B64B0F77B3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16" creationId="{3832B223-E8D5-0037-C075-A770AB74952C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19" creationId="{EAD3D661-47D2-0642-8B1A-73568AB6C8D3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20" creationId="{2F6E7A5A-D6D7-CA8A-EB65-769AEE7DEDF0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23" creationId="{9EECECA4-EE9C-DB59-B49C-03DC6D98C319}"/>
          </ac:spMkLst>
        </pc:spChg>
        <pc:spChg chg="add mod ord">
          <ac:chgData name="用 共" userId="674416862f0b68f3" providerId="LiveId" clId="{A8D5BE2A-CB8C-437E-8FC6-27F9AFF22FB1}" dt="2022-12-01T16:19:33.679" v="1592" actId="167"/>
          <ac:spMkLst>
            <pc:docMk/>
            <pc:sldMk cId="1047217849" sldId="471"/>
            <ac:spMk id="24" creationId="{09BED8B9-FEC2-B2BD-EBCC-1177AC77AD14}"/>
          </ac:spMkLst>
        </pc:spChg>
        <pc:cxnChg chg="del mod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7" creationId="{EE021E37-67CD-9676-C5D2-15923AEFE079}"/>
          </ac:cxnSpMkLst>
        </pc:cxnChg>
        <pc:cxnChg chg="del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8" creationId="{669E4E3C-8E84-B41E-1959-70AE3C4E9942}"/>
          </ac:cxnSpMkLst>
        </pc:cxnChg>
        <pc:cxnChg chg="del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11" creationId="{02D69420-2606-338A-5DBC-004391D9571B}"/>
          </ac:cxnSpMkLst>
        </pc:cxnChg>
        <pc:cxnChg chg="del mod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12" creationId="{B83AC757-8C82-2C69-DEC3-4FB7A6AEAEDE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17" creationId="{97AECA88-9510-4454-792C-9DE9643291E1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18" creationId="{0C24F833-794A-A6DE-F7F7-12BB010D5BAD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21" creationId="{8996F5E1-39A8-0FE0-0ECA-4F7234DECDEC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22" creationId="{DBEE0AC7-F63F-7B66-C985-212285CFC048}"/>
          </ac:cxnSpMkLst>
        </pc:cxnChg>
      </pc:sldChg>
      <pc:sldChg chg="addSp delSp modSp add mod ord">
        <pc:chgData name="用 共" userId="674416862f0b68f3" providerId="LiveId" clId="{A8D5BE2A-CB8C-437E-8FC6-27F9AFF22FB1}" dt="2022-12-01T16:21:55.938" v="1612"/>
        <pc:sldMkLst>
          <pc:docMk/>
          <pc:sldMk cId="1325833450" sldId="472"/>
        </pc:sldMkLst>
        <pc:spChg chg="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21:13.592" v="1604" actId="14100"/>
          <ac:spMkLst>
            <pc:docMk/>
            <pc:sldMk cId="1325833450" sldId="472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21:18.990" v="1605" actId="478"/>
          <ac:spMkLst>
            <pc:docMk/>
            <pc:sldMk cId="1325833450" sldId="472"/>
            <ac:spMk id="5" creationId="{07C2383F-791C-EADC-18C5-CB00E3D4181A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6" creationId="{EA00355A-8B67-28A0-36B6-BC576A33672E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9" creationId="{251D5E25-8EC6-D52B-4A2F-0033F2321EA9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10" creationId="{6EABD0C5-614E-A4A3-88C4-5D32B9F898A3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13" creationId="{FAE53D15-F227-FAB8-E16E-9626772EB22C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4" creationId="{26F56C63-3790-8456-CA35-952C1B8B52F4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5" creationId="{F454C3B1-AF11-68FE-BA13-00DC52333A04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8" creationId="{6E1EFAF8-A7AD-9DFE-E939-0C38FF773E4C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9" creationId="{D2687DBA-97A5-2FF6-9DD6-9A00B91770ED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22" creationId="{C7E4D5C9-3F2A-3725-1616-C7BD556D9A87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23" creationId="{F70C806C-AC16-652F-B76F-A30FFC371FC7}"/>
          </ac:spMkLst>
        </pc:spChg>
        <pc:cxnChg chg="del mod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7" creationId="{EE021E37-67CD-9676-C5D2-15923AEFE079}"/>
          </ac:cxnSpMkLst>
        </pc:cxnChg>
        <pc:cxnChg chg="del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8" creationId="{669E4E3C-8E84-B41E-1959-70AE3C4E9942}"/>
          </ac:cxnSpMkLst>
        </pc:cxnChg>
        <pc:cxnChg chg="del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11" creationId="{02D69420-2606-338A-5DBC-004391D9571B}"/>
          </ac:cxnSpMkLst>
        </pc:cxnChg>
        <pc:cxnChg chg="del mod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12" creationId="{B83AC757-8C82-2C69-DEC3-4FB7A6AEAEDE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16" creationId="{B27E6D51-97BF-15CA-8D62-CC6EF7CC20AB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17" creationId="{FB055C66-AF96-4753-AD18-1BC7E8914AB2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20" creationId="{B25818CA-D51E-4D4E-A1B3-6C8DBEEE2500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21" creationId="{C305B3E9-3A3A-0C9D-72CC-8D63364C1802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24" creationId="{0568193C-3653-9BF6-731D-73C1A11D5A2E}"/>
          </ac:cxnSpMkLst>
        </pc:cxnChg>
      </pc:sldChg>
      <pc:sldChg chg="addSp delSp modSp add mod">
        <pc:chgData name="用 共" userId="674416862f0b68f3" providerId="LiveId" clId="{A8D5BE2A-CB8C-437E-8FC6-27F9AFF22FB1}" dt="2022-12-01T16:22:38.217" v="1620" actId="2711"/>
        <pc:sldMkLst>
          <pc:docMk/>
          <pc:sldMk cId="1619631463" sldId="473"/>
        </pc:sldMkLst>
        <pc:spChg chg="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4" creationId="{0E3D4225-E611-9020-B9E4-9421C11B362B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5" creationId="{0E51741A-202E-FED4-207E-EDFAE2821F98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6" creationId="{BC5DCCC6-63BE-B484-55E9-6EAEE44E4544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9" creationId="{5DAFD28E-BB59-6BD3-81B3-18F3046E8C20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10" creationId="{2172C994-BB7B-52E7-56B5-8C712ADC27A3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13" creationId="{B855E47A-371D-B6AC-B64B-09D0EEC17DB1}"/>
          </ac:spMkLst>
        </pc:spChg>
        <pc:spChg chg="del">
          <ac:chgData name="用 共" userId="674416862f0b68f3" providerId="LiveId" clId="{A8D5BE2A-CB8C-437E-8FC6-27F9AFF22FB1}" dt="2022-12-01T16:22:10.143" v="1614" actId="478"/>
          <ac:spMkLst>
            <pc:docMk/>
            <pc:sldMk cId="1619631463" sldId="473"/>
            <ac:spMk id="14" creationId="{26F56C63-3790-8456-CA35-952C1B8B52F4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15" creationId="{F454C3B1-AF11-68FE-BA13-00DC52333A04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18" creationId="{6E1EFAF8-A7AD-9DFE-E939-0C38FF773E4C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19" creationId="{D2687DBA-97A5-2FF6-9DD6-9A00B91770ED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22" creationId="{C7E4D5C9-3F2A-3725-1616-C7BD556D9A87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23" creationId="{F70C806C-AC16-652F-B76F-A30FFC371FC7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25" creationId="{EFFA80E7-6179-2A0B-B992-73232C360C36}"/>
          </ac:spMkLst>
        </pc:sp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7" creationId="{42AFFDD7-3CCE-67D2-8B63-BDBC16BC142B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8" creationId="{30E36DE4-6949-6A9F-C996-0038637FE048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11" creationId="{4BDFDAFC-F034-DF7C-8F63-48F71829D60B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12" creationId="{2C583E4C-3AF5-DCA3-122B-92BB3475343F}"/>
          </ac:cxnSpMkLst>
        </pc:cxnChg>
        <pc:cxnChg chg="del mod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16" creationId="{B27E6D51-97BF-15CA-8D62-CC6EF7CC20AB}"/>
          </ac:cxnSpMkLst>
        </pc:cxnChg>
        <pc:cxnChg chg="del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17" creationId="{FB055C66-AF96-4753-AD18-1BC7E8914AB2}"/>
          </ac:cxnSpMkLst>
        </pc:cxnChg>
        <pc:cxnChg chg="del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20" creationId="{B25818CA-D51E-4D4E-A1B3-6C8DBEEE2500}"/>
          </ac:cxnSpMkLst>
        </pc:cxnChg>
        <pc:cxnChg chg="del mod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21" creationId="{C305B3E9-3A3A-0C9D-72CC-8D63364C1802}"/>
          </ac:cxnSpMkLst>
        </pc:cxnChg>
        <pc:cxnChg chg="del mod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24" creationId="{0568193C-3653-9BF6-731D-73C1A11D5A2E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26" creationId="{BECF55EE-3ED8-002A-EC40-A9BC977DBAF9}"/>
          </ac:cxnSpMkLst>
        </pc:cxnChg>
      </pc:sldChg>
      <pc:sldChg chg="addSp delSp modSp add mod ord">
        <pc:chgData name="用 共" userId="674416862f0b68f3" providerId="LiveId" clId="{A8D5BE2A-CB8C-437E-8FC6-27F9AFF22FB1}" dt="2022-12-01T16:23:40.996" v="1639"/>
        <pc:sldMkLst>
          <pc:docMk/>
          <pc:sldMk cId="804034954" sldId="474"/>
        </pc:sldMkLst>
        <pc:spChg chg="mod">
          <ac:chgData name="用 共" userId="674416862f0b68f3" providerId="LiveId" clId="{A8D5BE2A-CB8C-437E-8FC6-27F9AFF22FB1}" dt="2022-12-01T16:23:12.386" v="1624" actId="20577"/>
          <ac:spMkLst>
            <pc:docMk/>
            <pc:sldMk cId="804034954" sldId="474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23:16.477" v="1625" actId="14100"/>
          <ac:spMkLst>
            <pc:docMk/>
            <pc:sldMk cId="804034954" sldId="474"/>
            <ac:spMk id="4" creationId="{0E3D4225-E611-9020-B9E4-9421C11B362B}"/>
          </ac:spMkLst>
        </pc:spChg>
        <pc:spChg chg="add mod">
          <ac:chgData name="用 共" userId="674416862f0b68f3" providerId="LiveId" clId="{A8D5BE2A-CB8C-437E-8FC6-27F9AFF22FB1}" dt="2022-12-01T16:23:38.528" v="1637" actId="1076"/>
          <ac:spMkLst>
            <pc:docMk/>
            <pc:sldMk cId="804034954" sldId="474"/>
            <ac:spMk id="5" creationId="{8E3C076E-3B5E-E984-A510-DB14229670D8}"/>
          </ac:spMkLst>
        </pc:spChg>
        <pc:spChg chg="del">
          <ac:chgData name="用 共" userId="674416862f0b68f3" providerId="LiveId" clId="{A8D5BE2A-CB8C-437E-8FC6-27F9AFF22FB1}" dt="2022-12-01T16:23:21.676" v="1626" actId="478"/>
          <ac:spMkLst>
            <pc:docMk/>
            <pc:sldMk cId="804034954" sldId="474"/>
            <ac:spMk id="14" creationId="{26F56C63-3790-8456-CA35-952C1B8B52F4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15" creationId="{F454C3B1-AF11-68FE-BA13-00DC52333A04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18" creationId="{6E1EFAF8-A7AD-9DFE-E939-0C38FF773E4C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19" creationId="{D2687DBA-97A5-2FF6-9DD6-9A00B91770ED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22" creationId="{C7E4D5C9-3F2A-3725-1616-C7BD556D9A87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23" creationId="{F70C806C-AC16-652F-B76F-A30FFC371FC7}"/>
          </ac:spMkLst>
        </pc:spChg>
        <pc:cxnChg chg="del mod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16" creationId="{B27E6D51-97BF-15CA-8D62-CC6EF7CC20AB}"/>
          </ac:cxnSpMkLst>
        </pc:cxnChg>
        <pc:cxnChg chg="del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17" creationId="{FB055C66-AF96-4753-AD18-1BC7E8914AB2}"/>
          </ac:cxnSpMkLst>
        </pc:cxnChg>
        <pc:cxnChg chg="del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20" creationId="{B25818CA-D51E-4D4E-A1B3-6C8DBEEE2500}"/>
          </ac:cxnSpMkLst>
        </pc:cxnChg>
        <pc:cxnChg chg="del mod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21" creationId="{C305B3E9-3A3A-0C9D-72CC-8D63364C1802}"/>
          </ac:cxnSpMkLst>
        </pc:cxnChg>
        <pc:cxnChg chg="del mod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24" creationId="{0568193C-3653-9BF6-731D-73C1A11D5A2E}"/>
          </ac:cxnSpMkLst>
        </pc:cxnChg>
      </pc:sldChg>
      <pc:sldChg chg="addSp modSp new">
        <pc:chgData name="用 共" userId="674416862f0b68f3" providerId="LiveId" clId="{A8D5BE2A-CB8C-437E-8FC6-27F9AFF22FB1}" dt="2022-12-01T16:23:52.841" v="1641"/>
        <pc:sldMkLst>
          <pc:docMk/>
          <pc:sldMk cId="754677375" sldId="475"/>
        </pc:sldMkLst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4" creationId="{5BBB9B52-CC0E-A77E-CEF6-5A9596EE2840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6" creationId="{ADC3931B-936A-3454-FF7C-E8AC4EBEC50A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7" creationId="{E331919F-F072-0FBC-F4B1-DAA1908104ED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9" creationId="{9767DD70-8589-8A4A-B71B-5DCF53242323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1" creationId="{6C8CE86A-2E4A-360B-E934-921C68673204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3" creationId="{4C40968A-7056-A7C9-84D9-CC32B6DCFBA8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5" creationId="{B6466BDE-9A27-3EA1-F493-49E2F0AED2E5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7" creationId="{1D26CC4A-9CA8-4590-D5E3-FC4A3D915CB0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9" creationId="{5E6AEAD0-9A9C-12D6-A997-85C75578F4A3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4" creationId="{0656F29D-117B-2E54-462E-10C60D31B143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5" creationId="{A6182636-79BE-92A5-BB26-1657D4B007A9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6" creationId="{EB7E2188-7571-3275-9E74-85C76087D70E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7" creationId="{6B9929A2-C73C-36B7-23A4-06ED72FAD084}"/>
          </ac:spMkLst>
        </pc:sp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5" creationId="{0D118A64-D0F8-442D-F0AB-6E849A93F1C5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8" creationId="{E5463FD6-D72F-9D14-5D10-04A5A0AAA2D8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0" creationId="{7FA75D81-A1E3-6CC9-8E87-E39A454FE060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2" creationId="{40A3D7D7-1EA2-FC79-4F58-E63E44DF98E8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4" creationId="{217A8C8A-5EB3-ECE7-CEB3-3A1FC42EC82C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6" creationId="{BAAC065D-EB1C-1DDD-1A13-A97B97955A9C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8" creationId="{F6CEA1E6-1343-09F4-2AA3-585ABA1EED65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0" creationId="{8EEC111A-17F7-14BF-EEB9-84ACA050BA82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1" creationId="{0168762C-A173-65BD-B1FD-D4C464E075C0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2" creationId="{85816563-7DBF-90AC-43EA-C40BC2473A9A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3" creationId="{4425501D-D320-8BE3-2902-9400F71C18ED}"/>
          </ac:cxnSpMkLst>
        </pc:cxnChg>
      </pc:sldChg>
      <pc:sldChg chg="addSp delSp modSp add mod ord">
        <pc:chgData name="用 共" userId="674416862f0b68f3" providerId="LiveId" clId="{A8D5BE2A-CB8C-437E-8FC6-27F9AFF22FB1}" dt="2022-12-01T16:38:49.706" v="1670" actId="2711"/>
        <pc:sldMkLst>
          <pc:docMk/>
          <pc:sldMk cId="3823767630" sldId="476"/>
        </pc:sldMkLst>
        <pc:spChg chg="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37:36.820" v="1651" actId="478"/>
          <ac:spMkLst>
            <pc:docMk/>
            <pc:sldMk cId="3823767630" sldId="476"/>
            <ac:spMk id="5" creationId="{8E3C076E-3B5E-E984-A510-DB14229670D8}"/>
          </ac:spMkLst>
        </pc:spChg>
        <pc:spChg chg="add 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7" creationId="{4AEE45C8-B324-B8DC-4EE5-EB09B9740CE4}"/>
          </ac:spMkLst>
        </pc:spChg>
        <pc:graphicFrameChg chg="add mod">
          <ac:chgData name="用 共" userId="674416862f0b68f3" providerId="LiveId" clId="{A8D5BE2A-CB8C-437E-8FC6-27F9AFF22FB1}" dt="2022-12-01T16:37:52.881" v="1654" actId="1076"/>
          <ac:graphicFrameMkLst>
            <pc:docMk/>
            <pc:sldMk cId="3823767630" sldId="476"/>
            <ac:graphicFrameMk id="6" creationId="{65636C94-5549-3541-A270-CE93F8118C14}"/>
          </ac:graphicFrameMkLst>
        </pc:graphicFrameChg>
      </pc:sldChg>
      <pc:sldChg chg="addSp delSp modSp add mod">
        <pc:chgData name="用 共" userId="674416862f0b68f3" providerId="LiveId" clId="{A8D5BE2A-CB8C-437E-8FC6-27F9AFF22FB1}" dt="2022-12-01T16:42:40.183" v="1701" actId="2711"/>
        <pc:sldMkLst>
          <pc:docMk/>
          <pc:sldMk cId="1830711446" sldId="477"/>
        </pc:sldMkLst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4" creationId="{0E3D4225-E611-9020-B9E4-9421C11B362B}"/>
          </ac:spMkLst>
        </pc:spChg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7" creationId="{4AEE45C8-B324-B8DC-4EE5-EB09B9740CE4}"/>
          </ac:spMkLst>
        </pc:spChg>
        <pc:spChg chg="add 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9" creationId="{4622DFE9-23EE-30A3-C081-98E10C22877F}"/>
          </ac:spMkLst>
        </pc:spChg>
        <pc:graphicFrameChg chg="add mod">
          <ac:chgData name="用 共" userId="674416862f0b68f3" providerId="LiveId" clId="{A8D5BE2A-CB8C-437E-8FC6-27F9AFF22FB1}" dt="2022-12-01T16:42:40.183" v="1701" actId="2711"/>
          <ac:graphicFrameMkLst>
            <pc:docMk/>
            <pc:sldMk cId="1830711446" sldId="477"/>
            <ac:graphicFrameMk id="5" creationId="{6763D028-1894-600D-82CD-D7E2E7568D6D}"/>
          </ac:graphicFrameMkLst>
        </pc:graphicFrameChg>
        <pc:graphicFrameChg chg="del">
          <ac:chgData name="用 共" userId="674416862f0b68f3" providerId="LiveId" clId="{A8D5BE2A-CB8C-437E-8FC6-27F9AFF22FB1}" dt="2022-12-01T16:40:34.901" v="1676" actId="478"/>
          <ac:graphicFrameMkLst>
            <pc:docMk/>
            <pc:sldMk cId="1830711446" sldId="477"/>
            <ac:graphicFrameMk id="6" creationId="{65636C94-5549-3541-A270-CE93F8118C14}"/>
          </ac:graphicFrameMkLst>
        </pc:graphicFrameChg>
        <pc:picChg chg="add mod">
          <ac:chgData name="用 共" userId="674416862f0b68f3" providerId="LiveId" clId="{A8D5BE2A-CB8C-437E-8FC6-27F9AFF22FB1}" dt="2022-12-01T16:42:40.183" v="1701" actId="2711"/>
          <ac:picMkLst>
            <pc:docMk/>
            <pc:sldMk cId="1830711446" sldId="477"/>
            <ac:picMk id="8" creationId="{D905701B-B3C9-675A-27D4-478BA1627F54}"/>
          </ac:picMkLst>
        </pc:picChg>
      </pc:sldChg>
      <pc:sldChg chg="addSp delSp modSp add mod">
        <pc:chgData name="用 共" userId="674416862f0b68f3" providerId="LiveId" clId="{A8D5BE2A-CB8C-437E-8FC6-27F9AFF22FB1}" dt="2022-12-01T16:42:46.823" v="1702" actId="2711"/>
        <pc:sldMkLst>
          <pc:docMk/>
          <pc:sldMk cId="3357987288" sldId="478"/>
        </pc:sldMkLst>
        <pc:spChg chg="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42:26.208" v="1696" actId="478"/>
          <ac:spMkLst>
            <pc:docMk/>
            <pc:sldMk cId="3357987288" sldId="478"/>
            <ac:spMk id="7" creationId="{4AEE45C8-B324-B8DC-4EE5-EB09B9740CE4}"/>
          </ac:spMkLst>
        </pc:spChg>
        <pc:spChg chg="del">
          <ac:chgData name="用 共" userId="674416862f0b68f3" providerId="LiveId" clId="{A8D5BE2A-CB8C-437E-8FC6-27F9AFF22FB1}" dt="2022-12-01T16:42:12.288" v="1693" actId="478"/>
          <ac:spMkLst>
            <pc:docMk/>
            <pc:sldMk cId="3357987288" sldId="478"/>
            <ac:spMk id="9" creationId="{4622DFE9-23EE-30A3-C081-98E10C22877F}"/>
          </ac:spMkLst>
        </pc:spChg>
        <pc:spChg chg="add 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10" creationId="{5C17D88A-7D1D-0C2D-4641-5A478C77E788}"/>
          </ac:spMkLst>
        </pc:spChg>
        <pc:graphicFrameChg chg="del">
          <ac:chgData name="用 共" userId="674416862f0b68f3" providerId="LiveId" clId="{A8D5BE2A-CB8C-437E-8FC6-27F9AFF22FB1}" dt="2022-12-01T16:42:06.319" v="1691" actId="478"/>
          <ac:graphicFrameMkLst>
            <pc:docMk/>
            <pc:sldMk cId="3357987288" sldId="478"/>
            <ac:graphicFrameMk id="5" creationId="{6763D028-1894-600D-82CD-D7E2E7568D6D}"/>
          </ac:graphicFrameMkLst>
        </pc:graphicFrameChg>
        <pc:graphicFrameChg chg="add mod">
          <ac:chgData name="用 共" userId="674416862f0b68f3" providerId="LiveId" clId="{A8D5BE2A-CB8C-437E-8FC6-27F9AFF22FB1}" dt="2022-12-01T16:42:20.795" v="1695" actId="1076"/>
          <ac:graphicFrameMkLst>
            <pc:docMk/>
            <pc:sldMk cId="3357987288" sldId="478"/>
            <ac:graphicFrameMk id="6" creationId="{7F9C8871-6E52-7BFD-C275-9CD2EE38B565}"/>
          </ac:graphicFrameMkLst>
        </pc:graphicFrameChg>
        <pc:picChg chg="del">
          <ac:chgData name="用 共" userId="674416862f0b68f3" providerId="LiveId" clId="{A8D5BE2A-CB8C-437E-8FC6-27F9AFF22FB1}" dt="2022-12-01T16:42:07.047" v="1692" actId="478"/>
          <ac:picMkLst>
            <pc:docMk/>
            <pc:sldMk cId="3357987288" sldId="478"/>
            <ac:picMk id="8" creationId="{D905701B-B3C9-675A-27D4-478BA1627F54}"/>
          </ac:picMkLst>
        </pc:picChg>
      </pc:sldChg>
      <pc:sldChg chg="addSp modSp new mod">
        <pc:chgData name="用 共" userId="674416862f0b68f3" providerId="LiveId" clId="{A8D5BE2A-CB8C-437E-8FC6-27F9AFF22FB1}" dt="2022-12-01T17:04:21.388" v="1741" actId="14100"/>
        <pc:sldMkLst>
          <pc:docMk/>
          <pc:sldMk cId="1916633552" sldId="479"/>
        </pc:sldMkLst>
        <pc:spChg chg="mod">
          <ac:chgData name="用 共" userId="674416862f0b68f3" providerId="LiveId" clId="{A8D5BE2A-CB8C-437E-8FC6-27F9AFF22FB1}" dt="2022-12-01T17:00:29.570" v="1725" actId="20577"/>
          <ac:spMkLst>
            <pc:docMk/>
            <pc:sldMk cId="1916633552" sldId="479"/>
            <ac:spMk id="2" creationId="{CD7D3041-0382-2F7A-4CB4-BDC2257147D9}"/>
          </ac:spMkLst>
        </pc:spChg>
        <pc:spChg chg="mod">
          <ac:chgData name="用 共" userId="674416862f0b68f3" providerId="LiveId" clId="{A8D5BE2A-CB8C-437E-8FC6-27F9AFF22FB1}" dt="2022-12-01T17:00:50.273" v="1733" actId="2711"/>
          <ac:spMkLst>
            <pc:docMk/>
            <pc:sldMk cId="1916633552" sldId="479"/>
            <ac:spMk id="3" creationId="{9DAB0FB7-245A-84FD-24E3-4C23C39F058B}"/>
          </ac:spMkLst>
        </pc:spChg>
        <pc:spChg chg="add mod">
          <ac:chgData name="用 共" userId="674416862f0b68f3" providerId="LiveId" clId="{A8D5BE2A-CB8C-437E-8FC6-27F9AFF22FB1}" dt="2022-12-01T17:01:12.606" v="1738" actId="1076"/>
          <ac:spMkLst>
            <pc:docMk/>
            <pc:sldMk cId="1916633552" sldId="479"/>
            <ac:spMk id="4" creationId="{190B8B06-A8D6-5B60-B13F-C21145A945A3}"/>
          </ac:spMkLst>
        </pc:spChg>
        <pc:spChg chg="add mod ord">
          <ac:chgData name="用 共" userId="674416862f0b68f3" providerId="LiveId" clId="{A8D5BE2A-CB8C-437E-8FC6-27F9AFF22FB1}" dt="2022-12-01T17:04:21.388" v="1741" actId="14100"/>
          <ac:spMkLst>
            <pc:docMk/>
            <pc:sldMk cId="1916633552" sldId="479"/>
            <ac:spMk id="5" creationId="{822AD04A-BA07-D025-B51C-192A29A817B4}"/>
          </ac:spMkLst>
        </pc:spChg>
      </pc:sldChg>
      <pc:sldChg chg="addSp delSp modSp add mod">
        <pc:chgData name="用 共" userId="674416862f0b68f3" providerId="LiveId" clId="{A8D5BE2A-CB8C-437E-8FC6-27F9AFF22FB1}" dt="2022-12-01T17:04:49.313" v="1746" actId="2711"/>
        <pc:sldMkLst>
          <pc:docMk/>
          <pc:sldMk cId="4215408865" sldId="480"/>
        </pc:sldMkLst>
        <pc:spChg chg="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2" creationId="{CD7D3041-0382-2F7A-4CB4-BDC2257147D9}"/>
          </ac:spMkLst>
        </pc:spChg>
        <pc:spChg chg="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3" creationId="{9DAB0FB7-245A-84FD-24E3-4C23C39F058B}"/>
          </ac:spMkLst>
        </pc:spChg>
        <pc:spChg chg="del">
          <ac:chgData name="用 共" userId="674416862f0b68f3" providerId="LiveId" clId="{A8D5BE2A-CB8C-437E-8FC6-27F9AFF22FB1}" dt="2022-12-01T17:04:38.508" v="1743" actId="478"/>
          <ac:spMkLst>
            <pc:docMk/>
            <pc:sldMk cId="4215408865" sldId="480"/>
            <ac:spMk id="4" creationId="{190B8B06-A8D6-5B60-B13F-C21145A945A3}"/>
          </ac:spMkLst>
        </pc:spChg>
        <pc:spChg chg="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5" creationId="{822AD04A-BA07-D025-B51C-192A29A817B4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6" creationId="{42A52B1A-9670-378F-790C-53C89E857954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7" creationId="{881E31A0-12E9-94BC-2BF2-20D68608658A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8" creationId="{7F5B7DB3-A443-950F-7754-6601A1A977EB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9" creationId="{759200D5-0AA7-7B3A-206B-586EF8473CD4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10" creationId="{6F1C6C5C-1A69-6C00-740E-1CDBB9D85C5B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17" creationId="{C539462F-BA4A-F1C6-32AF-81D96207A900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18" creationId="{F357AE20-DF0B-3AA7-AE1E-3E7906C57E0A}"/>
          </ac:spMkLst>
        </pc:sp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1" creationId="{ABFC2485-1DB8-D14A-2DB8-C13111BB5FD5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2" creationId="{90D18654-AC89-A456-C6F4-6B07F404CD32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3" creationId="{F8BC50FA-42BE-8509-B02B-22A652F15E80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4" creationId="{66DE233F-B1A6-9688-D628-184A7C58B269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5" creationId="{6C4C87A1-3C1F-156D-92CD-8AC54B58C102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6" creationId="{2FE9C649-DDC9-27CA-6C89-10AF8294789C}"/>
          </ac:cxnSpMkLst>
        </pc:cxnChg>
      </pc:sldChg>
      <pc:sldChg chg="addSp delSp modSp add mod ord">
        <pc:chgData name="用 共" userId="674416862f0b68f3" providerId="LiveId" clId="{A8D5BE2A-CB8C-437E-8FC6-27F9AFF22FB1}" dt="2022-12-01T17:17:50.801" v="1768" actId="14100"/>
        <pc:sldMkLst>
          <pc:docMk/>
          <pc:sldMk cId="3407632319" sldId="481"/>
        </pc:sldMkLst>
        <pc:spChg chg="mod">
          <ac:chgData name="用 共" userId="674416862f0b68f3" providerId="LiveId" clId="{A8D5BE2A-CB8C-437E-8FC6-27F9AFF22FB1}" dt="2022-12-01T17:09:37.852" v="1759" actId="20577"/>
          <ac:spMkLst>
            <pc:docMk/>
            <pc:sldMk cId="3407632319" sldId="481"/>
            <ac:spMk id="2" creationId="{CD7D3041-0382-2F7A-4CB4-BDC2257147D9}"/>
          </ac:spMkLst>
        </pc:spChg>
        <pc:spChg chg="del">
          <ac:chgData name="用 共" userId="674416862f0b68f3" providerId="LiveId" clId="{A8D5BE2A-CB8C-437E-8FC6-27F9AFF22FB1}" dt="2022-12-01T17:09:44.578" v="1760" actId="478"/>
          <ac:spMkLst>
            <pc:docMk/>
            <pc:sldMk cId="3407632319" sldId="481"/>
            <ac:spMk id="3" creationId="{9DAB0FB7-245A-84FD-24E3-4C23C39F058B}"/>
          </ac:spMkLst>
        </pc:spChg>
        <pc:spChg chg="del">
          <ac:chgData name="用 共" userId="674416862f0b68f3" providerId="LiveId" clId="{A8D5BE2A-CB8C-437E-8FC6-27F9AFF22FB1}" dt="2022-12-01T17:09:49.246" v="1762" actId="478"/>
          <ac:spMkLst>
            <pc:docMk/>
            <pc:sldMk cId="3407632319" sldId="481"/>
            <ac:spMk id="4" creationId="{190B8B06-A8D6-5B60-B13F-C21145A945A3}"/>
          </ac:spMkLst>
        </pc:spChg>
        <pc:spChg chg="mod">
          <ac:chgData name="用 共" userId="674416862f0b68f3" providerId="LiveId" clId="{A8D5BE2A-CB8C-437E-8FC6-27F9AFF22FB1}" dt="2022-12-01T17:14:16.881" v="1763" actId="14100"/>
          <ac:spMkLst>
            <pc:docMk/>
            <pc:sldMk cId="3407632319" sldId="481"/>
            <ac:spMk id="5" creationId="{822AD04A-BA07-D025-B51C-192A29A817B4}"/>
          </ac:spMkLst>
        </pc:spChg>
        <pc:spChg chg="add del mod">
          <ac:chgData name="用 共" userId="674416862f0b68f3" providerId="LiveId" clId="{A8D5BE2A-CB8C-437E-8FC6-27F9AFF22FB1}" dt="2022-12-01T17:09:46.727" v="1761" actId="478"/>
          <ac:spMkLst>
            <pc:docMk/>
            <pc:sldMk cId="3407632319" sldId="481"/>
            <ac:spMk id="7" creationId="{183A4CB5-5B59-0C2D-A81E-B552FBD996E4}"/>
          </ac:spMkLst>
        </pc:spChg>
        <pc:spChg chg="add mod">
          <ac:chgData name="用 共" userId="674416862f0b68f3" providerId="LiveId" clId="{A8D5BE2A-CB8C-437E-8FC6-27F9AFF22FB1}" dt="2022-12-01T17:14:23.313" v="1765" actId="1076"/>
          <ac:spMkLst>
            <pc:docMk/>
            <pc:sldMk cId="3407632319" sldId="481"/>
            <ac:spMk id="8" creationId="{DEB709B4-7526-B42E-D78C-CB1473723535}"/>
          </ac:spMkLst>
        </pc:spChg>
        <pc:spChg chg="add mod">
          <ac:chgData name="用 共" userId="674416862f0b68f3" providerId="LiveId" clId="{A8D5BE2A-CB8C-437E-8FC6-27F9AFF22FB1}" dt="2022-12-01T17:17:50.801" v="1768" actId="14100"/>
          <ac:spMkLst>
            <pc:docMk/>
            <pc:sldMk cId="3407632319" sldId="481"/>
            <ac:spMk id="9" creationId="{45FD99BD-7C82-4E23-B00F-22A5782D9C09}"/>
          </ac:spMkLst>
        </pc:spChg>
      </pc:sldChg>
      <pc:sldChg chg="addSp delSp modSp add mod">
        <pc:chgData name="用 共" userId="674416862f0b68f3" providerId="LiveId" clId="{A8D5BE2A-CB8C-437E-8FC6-27F9AFF22FB1}" dt="2022-12-01T17:19:02.565" v="1784"/>
        <pc:sldMkLst>
          <pc:docMk/>
          <pc:sldMk cId="1967624113" sldId="482"/>
        </pc:sldMkLst>
        <pc:spChg chg="add mod">
          <ac:chgData name="用 共" userId="674416862f0b68f3" providerId="LiveId" clId="{A8D5BE2A-CB8C-437E-8FC6-27F9AFF22FB1}" dt="2022-12-01T17:18:30.806" v="1782" actId="1076"/>
          <ac:spMkLst>
            <pc:docMk/>
            <pc:sldMk cId="1967624113" sldId="482"/>
            <ac:spMk id="3" creationId="{1E1A17D6-8689-CBAA-096C-B8D4E2EE5496}"/>
          </ac:spMkLst>
        </pc:spChg>
        <pc:spChg chg="add del mod">
          <ac:chgData name="用 共" userId="674416862f0b68f3" providerId="LiveId" clId="{A8D5BE2A-CB8C-437E-8FC6-27F9AFF22FB1}" dt="2022-12-01T17:19:02.565" v="1784"/>
          <ac:spMkLst>
            <pc:docMk/>
            <pc:sldMk cId="1967624113" sldId="482"/>
            <ac:spMk id="4" creationId="{C7822977-5A68-CCFD-F640-DF07DEE26849}"/>
          </ac:spMkLst>
        </pc:spChg>
        <pc:spChg chg="mod">
          <ac:chgData name="用 共" userId="674416862f0b68f3" providerId="LiveId" clId="{A8D5BE2A-CB8C-437E-8FC6-27F9AFF22FB1}" dt="2022-12-01T17:18:06.126" v="1770" actId="13926"/>
          <ac:spMkLst>
            <pc:docMk/>
            <pc:sldMk cId="1967624113" sldId="482"/>
            <ac:spMk id="9" creationId="{45FD99BD-7C82-4E23-B00F-22A5782D9C09}"/>
          </ac:spMkLst>
        </pc:spChg>
      </pc:sldChg>
      <pc:sldChg chg="addSp modSp new mod">
        <pc:chgData name="用 共" userId="674416862f0b68f3" providerId="LiveId" clId="{A8D5BE2A-CB8C-437E-8FC6-27F9AFF22FB1}" dt="2022-12-01T17:20:33.177" v="1829" actId="2711"/>
        <pc:sldMkLst>
          <pc:docMk/>
          <pc:sldMk cId="2729291737" sldId="483"/>
        </pc:sldMkLst>
        <pc:spChg chg="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2" creationId="{158E4BC9-DD23-0147-1BF2-91D9D0A0015A}"/>
          </ac:spMkLst>
        </pc:spChg>
        <pc:spChg chg="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3" creationId="{4886F708-6032-82BB-DE16-1209F7B8BF59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4" creationId="{B0EB84A5-EB50-75C9-AEB9-F289AC11DFCE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5" creationId="{D0218D3A-60BD-511E-BAC3-F2441D6A75EF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6" creationId="{39B82966-5D30-7939-2292-9AF535D1A151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7" creationId="{FA6CAE30-6D65-C4F6-D523-4E4FA62C94BA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8" creationId="{2CBE028C-B6C8-8A9A-E657-75057E528359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5" creationId="{4C968324-06DA-F24A-85F2-2E97C1D050F9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6" creationId="{EFA51C47-71B9-D98A-AE2D-1C89B2EC9A52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7" creationId="{BADD0953-7C92-9693-F56F-6C5D0F93D281}"/>
          </ac:spMkLst>
        </pc:spChg>
        <pc:spChg chg="add mod or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8" creationId="{875859AB-2FF6-9CB2-4F12-F1F6F9B85E04}"/>
          </ac:spMkLst>
        </pc:sp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9" creationId="{9A4030A7-73A5-F520-3F3D-A018C93F9AB0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0" creationId="{092A6AAB-0BD2-E0E6-2B58-6300D31060A5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1" creationId="{8023417D-65EF-9CE6-5CD9-88B72351B443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2" creationId="{2974434E-CE64-41F0-17B3-821ABF11E35A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3" creationId="{8B030094-9743-0B38-FACE-0DCDB39B93DF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4" creationId="{C02945FF-DF9B-3AC8-3D1E-D57003FA1886}"/>
          </ac:cxnSpMkLst>
        </pc:cxnChg>
      </pc:sldChg>
      <pc:sldChg chg="addSp modSp new mod">
        <pc:chgData name="用 共" userId="674416862f0b68f3" providerId="LiveId" clId="{A8D5BE2A-CB8C-437E-8FC6-27F9AFF22FB1}" dt="2022-12-01T17:25:08.220" v="1857" actId="2711"/>
        <pc:sldMkLst>
          <pc:docMk/>
          <pc:sldMk cId="1276660183" sldId="484"/>
        </pc:sldMkLst>
        <pc:spChg chg="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2" creationId="{DAC0ADA6-1CFB-7DAE-CFCD-2A63EA12106A}"/>
          </ac:spMkLst>
        </pc:spChg>
        <pc:spChg chg="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3" creationId="{E6B6C9C1-073D-C2E4-A6B1-D5C04B79FE58}"/>
          </ac:spMkLst>
        </pc:spChg>
        <pc:spChg chg="add mod or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4" creationId="{8B7841CC-76E3-642E-9534-58BBF535B67E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5" creationId="{591401E6-4691-CCFD-4371-9C94C569B61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6" creationId="{96E8B062-653E-215F-0E94-BEE80684F5F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7" creationId="{2A95975E-62B0-C578-DFDB-2D014BEB79FE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2" creationId="{C69C63F1-C11C-D242-592F-D7125C22A88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3" creationId="{478A53E9-737B-35C3-4F81-C807F739FB34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4" creationId="{F125FDB4-81C6-F817-5617-0F93D7C6753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5" creationId="{2D2E7AD1-2EAB-9DF1-C616-EE724AD5B2B1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6" creationId="{18F7FE63-BDE8-AC6E-C61A-0337E69B43A3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7" creationId="{1D859C0D-F8A6-A426-F6A0-1C655F35A5A5}"/>
          </ac:spMkLst>
        </pc:sp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8" creationId="{9F5B1805-3E80-BC50-9B8D-1D8BB29060D5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9" creationId="{FAEC06F8-A2C5-2C87-327C-13563E811C45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0" creationId="{61268542-C04B-6A14-1148-DF4682F78BDA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1" creationId="{6FA9F022-8BE0-9C49-D7FB-BA0CDB99C1AE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8" creationId="{64D82FDD-435B-6757-E46E-E219E8AEE40A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9" creationId="{3305EFD6-67BE-31F8-9452-A74A2BF5B12F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20" creationId="{096233E5-41B1-E90F-8946-D47C4AF28E37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21" creationId="{50415C39-F44B-AAF6-0FCE-CA9DACED8FA7}"/>
          </ac:cxnSpMkLst>
        </pc:cxnChg>
      </pc:sldChg>
      <pc:sldChg chg="addSp delSp modSp add mod modClrScheme modAnim chgLayout">
        <pc:chgData name="用 共" userId="674416862f0b68f3" providerId="LiveId" clId="{A8D5BE2A-CB8C-437E-8FC6-27F9AFF22FB1}" dt="2022-12-01T17:47:52.326" v="2020" actId="14100"/>
        <pc:sldMkLst>
          <pc:docMk/>
          <pc:sldMk cId="3501453065" sldId="485"/>
        </pc:sldMkLst>
        <pc:spChg chg="mod or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3" creationId="{C8326F06-ACCE-A88B-E5D3-8B69E7E330F5}"/>
          </ac:spMkLst>
        </pc:spChg>
        <pc:spChg chg="add 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4" creationId="{7EA920AC-EE41-CAF9-1E3F-490048D7DE09}"/>
          </ac:spMkLst>
        </pc:spChg>
        <pc:spChg chg="mod">
          <ac:chgData name="用 共" userId="674416862f0b68f3" providerId="LiveId" clId="{A8D5BE2A-CB8C-437E-8FC6-27F9AFF22FB1}" dt="2022-12-01T17:47:52.326" v="2020" actId="14100"/>
          <ac:spMkLst>
            <pc:docMk/>
            <pc:sldMk cId="3501453065" sldId="485"/>
            <ac:spMk id="5" creationId="{B85F2456-E51B-097C-BFD4-55CC97DE8AE2}"/>
          </ac:spMkLst>
        </pc:spChg>
        <pc:spChg chg="del">
          <ac:chgData name="用 共" userId="674416862f0b68f3" providerId="LiveId" clId="{A8D5BE2A-CB8C-437E-8FC6-27F9AFF22FB1}" dt="2022-12-01T17:41:15.034" v="1936" actId="478"/>
          <ac:spMkLst>
            <pc:docMk/>
            <pc:sldMk cId="3501453065" sldId="485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39:20.562" v="1904" actId="478"/>
          <ac:spMkLst>
            <pc:docMk/>
            <pc:sldMk cId="3501453065" sldId="485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22" creationId="{0195C987-4E96-AA18-C310-814DE5588627}"/>
          </ac:spMkLst>
        </pc:sp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5" creationId="{A0B83581-5615-61E8-3D28-5CA1F06C589B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6" creationId="{6DAB069F-1369-3B19-A888-BD2A9E8E35F8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7" creationId="{266075E8-D6F6-3295-BBD0-C97EC04E49AC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8" creationId="{436443B1-68AB-9E3D-1D6F-9C3D5B9641CC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9" creationId="{D9C3875F-623A-9863-8CE7-81266AA9E99F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20" creationId="{3B5FF922-A799-778C-1A84-9D1CE0A01ED7}"/>
          </ac:cxnSpMkLst>
        </pc:cxnChg>
      </pc:sldChg>
      <pc:sldChg chg="addSp delSp modSp add mod modClrScheme chgLayout">
        <pc:chgData name="用 共" userId="674416862f0b68f3" providerId="LiveId" clId="{A8D5BE2A-CB8C-437E-8FC6-27F9AFF22FB1}" dt="2022-12-01T17:49:06.841" v="2034" actId="14100"/>
        <pc:sldMkLst>
          <pc:docMk/>
          <pc:sldMk cId="2913637012" sldId="486"/>
        </pc:sldMkLst>
        <pc:spChg chg="mod or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4" creationId="{D530D860-A1C1-D2BA-0DD2-F1E510AD75C2}"/>
          </ac:spMkLst>
        </pc:spChg>
        <pc:spChg chg="add mod">
          <ac:chgData name="用 共" userId="674416862f0b68f3" providerId="LiveId" clId="{A8D5BE2A-CB8C-437E-8FC6-27F9AFF22FB1}" dt="2022-12-01T17:48:14.516" v="2026"/>
          <ac:spMkLst>
            <pc:docMk/>
            <pc:sldMk cId="2913637012" sldId="486"/>
            <ac:spMk id="5" creationId="{66596EBE-6BF4-16DC-52A6-C7156DADBFCC}"/>
          </ac:spMkLst>
        </pc:spChg>
        <pc:spChg chg="mod">
          <ac:chgData name="用 共" userId="674416862f0b68f3" providerId="LiveId" clId="{A8D5BE2A-CB8C-437E-8FC6-27F9AFF22FB1}" dt="2022-12-01T17:49:06.841" v="2034" actId="14100"/>
          <ac:spMkLst>
            <pc:docMk/>
            <pc:sldMk cId="2913637012" sldId="486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1:28.318" v="1941" actId="478"/>
          <ac:spMkLst>
            <pc:docMk/>
            <pc:sldMk cId="2913637012" sldId="486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48:13.476" v="2025" actId="478"/>
          <ac:spMkLst>
            <pc:docMk/>
            <pc:sldMk cId="2913637012" sldId="486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3" creationId="{ECC8133A-6B71-56EF-5118-6D62D231327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6:35.136" v="2011" actId="14100"/>
        <pc:sldMkLst>
          <pc:docMk/>
          <pc:sldMk cId="3513329617" sldId="487"/>
        </pc:sldMkLst>
        <pc:spChg chg="mod or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3" creationId="{DA172092-6365-F3A7-6A5B-B77C3E3277B1}"/>
          </ac:spMkLst>
        </pc:spChg>
        <pc:spChg chg="del">
          <ac:chgData name="用 共" userId="674416862f0b68f3" providerId="LiveId" clId="{A8D5BE2A-CB8C-437E-8FC6-27F9AFF22FB1}" dt="2022-12-01T17:41:33.399" v="1944" actId="478"/>
          <ac:spMkLst>
            <pc:docMk/>
            <pc:sldMk cId="3513329617" sldId="487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46:35.136" v="2011" actId="14100"/>
          <ac:spMkLst>
            <pc:docMk/>
            <pc:sldMk cId="3513329617" sldId="487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8:25.786" v="2028"/>
        <pc:sldMkLst>
          <pc:docMk/>
          <pc:sldMk cId="3904126897" sldId="488"/>
        </pc:sldMkLst>
        <pc:spChg chg="mod or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3" creationId="{8DCA556C-81CA-B734-C575-7D6FDEB25F55}"/>
          </ac:spMkLst>
        </pc:spChg>
        <pc:spChg chg="add mod">
          <ac:chgData name="用 共" userId="674416862f0b68f3" providerId="LiveId" clId="{A8D5BE2A-CB8C-437E-8FC6-27F9AFF22FB1}" dt="2022-12-01T17:48:25.786" v="2028"/>
          <ac:spMkLst>
            <pc:docMk/>
            <pc:sldMk cId="3904126897" sldId="488"/>
            <ac:spMk id="4" creationId="{79ADFD13-7CDF-3664-D0C5-7D1E3B4D3BC2}"/>
          </ac:spMkLst>
        </pc:spChg>
        <pc:spChg chg="del mod">
          <ac:chgData name="用 共" userId="674416862f0b68f3" providerId="LiveId" clId="{A8D5BE2A-CB8C-437E-8FC6-27F9AFF22FB1}" dt="2022-12-01T17:48:24.889" v="2027" actId="478"/>
          <ac:spMkLst>
            <pc:docMk/>
            <pc:sldMk cId="3904126897" sldId="488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1:38.527" v="1947" actId="478"/>
          <ac:spMkLst>
            <pc:docMk/>
            <pc:sldMk cId="3904126897" sldId="488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8:39.960" v="2031" actId="1076"/>
        <pc:sldMkLst>
          <pc:docMk/>
          <pc:sldMk cId="4274406392" sldId="489"/>
        </pc:sldMkLst>
        <pc:spChg chg="mod or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3" creationId="{0A9A647D-4653-CC38-F59B-5F6AA1014F3F}"/>
          </ac:spMkLst>
        </pc:spChg>
        <pc:spChg chg="add mod">
          <ac:chgData name="用 共" userId="674416862f0b68f3" providerId="LiveId" clId="{A8D5BE2A-CB8C-437E-8FC6-27F9AFF22FB1}" dt="2022-12-01T17:48:32.836" v="2030"/>
          <ac:spMkLst>
            <pc:docMk/>
            <pc:sldMk cId="4274406392" sldId="489"/>
            <ac:spMk id="4" creationId="{BEC1CA3A-E772-7557-8DA7-754D1B8378BE}"/>
          </ac:spMkLst>
        </pc:spChg>
        <pc:spChg chg="mod">
          <ac:chgData name="用 共" userId="674416862f0b68f3" providerId="LiveId" clId="{A8D5BE2A-CB8C-437E-8FC6-27F9AFF22FB1}" dt="2022-12-01T17:48:39.960" v="2031" actId="1076"/>
          <ac:spMkLst>
            <pc:docMk/>
            <pc:sldMk cId="4274406392" sldId="489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1:42.510" v="1950" actId="478"/>
          <ac:spMkLst>
            <pc:docMk/>
            <pc:sldMk cId="4274406392" sldId="489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48:31.906" v="2029" actId="478"/>
          <ac:spMkLst>
            <pc:docMk/>
            <pc:sldMk cId="4274406392" sldId="489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47:16.844" v="2017" actId="14100"/>
          <ac:spMkLst>
            <pc:docMk/>
            <pc:sldMk cId="4274406392" sldId="489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2:47.399" v="2053" actId="14100"/>
        <pc:sldMkLst>
          <pc:docMk/>
          <pc:sldMk cId="1239844148" sldId="490"/>
        </pc:sldMkLst>
        <pc:spChg chg="mod or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4" creationId="{6E246A6D-31EA-4465-0645-7E297ED4A8DF}"/>
          </ac:spMkLst>
        </pc:spChg>
        <pc:spChg chg="add 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5" creationId="{35715F9D-853E-6985-BCE3-F968941DD739}"/>
          </ac:spMkLst>
        </pc:spChg>
        <pc:spChg chg="add mod">
          <ac:chgData name="用 共" userId="674416862f0b68f3" providerId="LiveId" clId="{A8D5BE2A-CB8C-437E-8FC6-27F9AFF22FB1}" dt="2022-12-01T17:52:25.844" v="2052"/>
          <ac:spMkLst>
            <pc:docMk/>
            <pc:sldMk cId="1239844148" sldId="490"/>
            <ac:spMk id="6" creationId="{B9F2B32F-E2AA-DBAF-E3F9-B5FAB52CDBC4}"/>
          </ac:spMkLst>
        </pc:spChg>
        <pc:spChg chg="del mod">
          <ac:chgData name="用 共" userId="674416862f0b68f3" providerId="LiveId" clId="{A8D5BE2A-CB8C-437E-8FC6-27F9AFF22FB1}" dt="2022-12-01T17:52:25.539" v="2051" actId="478"/>
          <ac:spMkLst>
            <pc:docMk/>
            <pc:sldMk cId="1239844148" sldId="490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1:46.981" v="1953" actId="478"/>
          <ac:spMkLst>
            <pc:docMk/>
            <pc:sldMk cId="1239844148" sldId="490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21" creationId="{DB1A4891-B762-C349-7D42-011A468C2346}"/>
          </ac:spMkLst>
        </pc:spChg>
        <pc:spChg chg="del">
          <ac:chgData name="用 共" userId="674416862f0b68f3" providerId="LiveId" clId="{A8D5BE2A-CB8C-437E-8FC6-27F9AFF22FB1}" dt="2022-12-01T17:48:45.701" v="2032" actId="478"/>
          <ac:spMkLst>
            <pc:docMk/>
            <pc:sldMk cId="1239844148" sldId="490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52:47.399" v="2053" actId="14100"/>
          <ac:spMkLst>
            <pc:docMk/>
            <pc:sldMk cId="1239844148" sldId="490"/>
            <ac:spMk id="23" creationId="{ECC8133A-6B71-56EF-5118-6D62D231327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3:08.279" v="2054" actId="14100"/>
        <pc:sldMkLst>
          <pc:docMk/>
          <pc:sldMk cId="267984886" sldId="491"/>
        </pc:sldMkLst>
        <pc:spChg chg="mod or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3" creationId="{A12C1596-5282-7448-1577-561DE27FD55A}"/>
          </ac:spMkLst>
        </pc:spChg>
        <pc:spChg chg="del">
          <ac:chgData name="用 共" userId="674416862f0b68f3" providerId="LiveId" clId="{A8D5BE2A-CB8C-437E-8FC6-27F9AFF22FB1}" dt="2022-12-01T17:41:50.800" v="1956" actId="478"/>
          <ac:spMkLst>
            <pc:docMk/>
            <pc:sldMk cId="267984886" sldId="491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3:08.279" v="2054" actId="14100"/>
          <ac:spMkLst>
            <pc:docMk/>
            <pc:sldMk cId="267984886" sldId="491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3:45.149" v="2059"/>
        <pc:sldMkLst>
          <pc:docMk/>
          <pc:sldMk cId="4052770736" sldId="492"/>
        </pc:sldMkLst>
        <pc:spChg chg="mod or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3" creationId="{ECD0F0EE-1105-7845-6466-72F2F2C953BC}"/>
          </ac:spMkLst>
        </pc:spChg>
        <pc:spChg chg="add mod">
          <ac:chgData name="用 共" userId="674416862f0b68f3" providerId="LiveId" clId="{A8D5BE2A-CB8C-437E-8FC6-27F9AFF22FB1}" dt="2022-12-01T17:53:45.149" v="2059"/>
          <ac:spMkLst>
            <pc:docMk/>
            <pc:sldMk cId="4052770736" sldId="492"/>
            <ac:spMk id="4" creationId="{741FC364-53D2-F9F1-3201-2E9ECB81AF9D}"/>
          </ac:spMkLst>
        </pc:spChg>
        <pc:spChg chg="del mod">
          <ac:chgData name="用 共" userId="674416862f0b68f3" providerId="LiveId" clId="{A8D5BE2A-CB8C-437E-8FC6-27F9AFF22FB1}" dt="2022-12-01T17:53:44.889" v="2058" actId="478"/>
          <ac:spMkLst>
            <pc:docMk/>
            <pc:sldMk cId="4052770736" sldId="492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3:36.578" v="2057" actId="14100"/>
          <ac:spMkLst>
            <pc:docMk/>
            <pc:sldMk cId="4052770736" sldId="492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1:56.207" v="1959" actId="478"/>
          <ac:spMkLst>
            <pc:docMk/>
            <pc:sldMk cId="4052770736" sldId="492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4:04.211" v="2066"/>
        <pc:sldMkLst>
          <pc:docMk/>
          <pc:sldMk cId="1095012416" sldId="493"/>
        </pc:sldMkLst>
        <pc:spChg chg="mod or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3" creationId="{CBE7E60B-F917-0851-66C6-9C0AB3B16F8B}"/>
          </ac:spMkLst>
        </pc:spChg>
        <pc:spChg chg="add mod">
          <ac:chgData name="用 共" userId="674416862f0b68f3" providerId="LiveId" clId="{A8D5BE2A-CB8C-437E-8FC6-27F9AFF22FB1}" dt="2022-12-01T17:53:50.375" v="2061"/>
          <ac:spMkLst>
            <pc:docMk/>
            <pc:sldMk cId="1095012416" sldId="493"/>
            <ac:spMk id="4" creationId="{C8C7BAE5-C9ED-37C3-F54F-8C1398BD0F81}"/>
          </ac:spMkLst>
        </pc:spChg>
        <pc:spChg chg="add mod">
          <ac:chgData name="用 共" userId="674416862f0b68f3" providerId="LiveId" clId="{A8D5BE2A-CB8C-437E-8FC6-27F9AFF22FB1}" dt="2022-12-01T17:53:51.286" v="2063"/>
          <ac:spMkLst>
            <pc:docMk/>
            <pc:sldMk cId="1095012416" sldId="493"/>
            <ac:spMk id="5" creationId="{1BFE9048-AEB0-CA31-39CE-C8E124CA606E}"/>
          </ac:spMkLst>
        </pc:spChg>
        <pc:spChg chg="add mod">
          <ac:chgData name="用 共" userId="674416862f0b68f3" providerId="LiveId" clId="{A8D5BE2A-CB8C-437E-8FC6-27F9AFF22FB1}" dt="2022-12-01T17:54:04.211" v="2066"/>
          <ac:spMkLst>
            <pc:docMk/>
            <pc:sldMk cId="1095012416" sldId="493"/>
            <ac:spMk id="6" creationId="{F551486E-FE17-0607-6F91-59815DC72DC0}"/>
          </ac:spMkLst>
        </pc:spChg>
        <pc:spChg chg="del mod">
          <ac:chgData name="用 共" userId="674416862f0b68f3" providerId="LiveId" clId="{A8D5BE2A-CB8C-437E-8FC6-27F9AFF22FB1}" dt="2022-12-01T17:54:03.920" v="2065" actId="478"/>
          <ac:spMkLst>
            <pc:docMk/>
            <pc:sldMk cId="1095012416" sldId="493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2:00.066" v="1962" actId="478"/>
          <ac:spMkLst>
            <pc:docMk/>
            <pc:sldMk cId="1095012416" sldId="493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53:50.055" v="2060" actId="478"/>
          <ac:spMkLst>
            <pc:docMk/>
            <pc:sldMk cId="1095012416" sldId="493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53:56.659" v="2064" actId="14100"/>
          <ac:spMkLst>
            <pc:docMk/>
            <pc:sldMk cId="1095012416" sldId="493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5:01.349" v="2073"/>
        <pc:sldMkLst>
          <pc:docMk/>
          <pc:sldMk cId="1586438754" sldId="494"/>
        </pc:sldMkLst>
        <pc:spChg chg="mod or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4" creationId="{71403BD5-696B-5181-9677-8898476D300E}"/>
          </ac:spMkLst>
        </pc:spChg>
        <pc:spChg chg="add del mod">
          <ac:chgData name="用 共" userId="674416862f0b68f3" providerId="LiveId" clId="{A8D5BE2A-CB8C-437E-8FC6-27F9AFF22FB1}" dt="2022-12-01T17:54:42.263" v="2070"/>
          <ac:spMkLst>
            <pc:docMk/>
            <pc:sldMk cId="1586438754" sldId="494"/>
            <ac:spMk id="5" creationId="{0725DCC8-2943-E404-38D1-B62FB0A9D6FD}"/>
          </ac:spMkLst>
        </pc:spChg>
        <pc:spChg chg="add mod">
          <ac:chgData name="用 共" userId="674416862f0b68f3" providerId="LiveId" clId="{A8D5BE2A-CB8C-437E-8FC6-27F9AFF22FB1}" dt="2022-12-01T17:54:46.317" v="2071"/>
          <ac:spMkLst>
            <pc:docMk/>
            <pc:sldMk cId="1586438754" sldId="494"/>
            <ac:spMk id="6" creationId="{619D127F-2927-9331-021E-93AE20972013}"/>
          </ac:spMkLst>
        </pc:spChg>
        <pc:spChg chg="del mod">
          <ac:chgData name="用 共" userId="674416862f0b68f3" providerId="LiveId" clId="{A8D5BE2A-CB8C-437E-8FC6-27F9AFF22FB1}" dt="2022-12-01T17:54:59.896" v="2072" actId="478"/>
          <ac:spMkLst>
            <pc:docMk/>
            <pc:sldMk cId="1586438754" sldId="494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2:07.273" v="1965" actId="478"/>
          <ac:spMkLst>
            <pc:docMk/>
            <pc:sldMk cId="1586438754" sldId="494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54:38.852" v="2068" actId="478"/>
          <ac:spMkLst>
            <pc:docMk/>
            <pc:sldMk cId="1586438754" sldId="494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54:35.212" v="2067" actId="14100"/>
          <ac:spMkLst>
            <pc:docMk/>
            <pc:sldMk cId="1586438754" sldId="494"/>
            <ac:spMk id="23" creationId="{ECC8133A-6B71-56EF-5118-6D62D2313271}"/>
          </ac:spMkLst>
        </pc:spChg>
        <pc:spChg chg="add mod">
          <ac:chgData name="用 共" userId="674416862f0b68f3" providerId="LiveId" clId="{A8D5BE2A-CB8C-437E-8FC6-27F9AFF22FB1}" dt="2022-12-01T17:55:01.349" v="2073"/>
          <ac:spMkLst>
            <pc:docMk/>
            <pc:sldMk cId="1586438754" sldId="494"/>
            <ac:spMk id="24" creationId="{150092E2-5B16-CFE1-4AF2-ACBBAEC5C2D3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5:40.004" v="2074" actId="14100"/>
        <pc:sldMkLst>
          <pc:docMk/>
          <pc:sldMk cId="955584665" sldId="495"/>
        </pc:sldMkLst>
        <pc:spChg chg="mod or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3" creationId="{7E957AEC-D191-D7EB-5756-56CBC02DDA7A}"/>
          </ac:spMkLst>
        </pc:spChg>
        <pc:spChg chg="del">
          <ac:chgData name="用 共" userId="674416862f0b68f3" providerId="LiveId" clId="{A8D5BE2A-CB8C-437E-8FC6-27F9AFF22FB1}" dt="2022-12-01T17:42:12.158" v="1968" actId="478"/>
          <ac:spMkLst>
            <pc:docMk/>
            <pc:sldMk cId="955584665" sldId="495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5:40.004" v="2074" actId="14100"/>
          <ac:spMkLst>
            <pc:docMk/>
            <pc:sldMk cId="955584665" sldId="495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6:15.881" v="2081" actId="478"/>
        <pc:sldMkLst>
          <pc:docMk/>
          <pc:sldMk cId="1258572919" sldId="496"/>
        </pc:sldMkLst>
        <pc:spChg chg="mod or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3" creationId="{BF8D85D0-49CD-CE7A-A2F7-9BB9566156AD}"/>
          </ac:spMkLst>
        </pc:spChg>
        <pc:spChg chg="add mod">
          <ac:chgData name="用 共" userId="674416862f0b68f3" providerId="LiveId" clId="{A8D5BE2A-CB8C-437E-8FC6-27F9AFF22FB1}" dt="2022-12-01T17:56:13.948" v="2080"/>
          <ac:spMkLst>
            <pc:docMk/>
            <pc:sldMk cId="1258572919" sldId="496"/>
            <ac:spMk id="4" creationId="{2005937D-7657-20D7-88E9-076DE6A48896}"/>
          </ac:spMkLst>
        </pc:spChg>
        <pc:spChg chg="del mod">
          <ac:chgData name="用 共" userId="674416862f0b68f3" providerId="LiveId" clId="{A8D5BE2A-CB8C-437E-8FC6-27F9AFF22FB1}" dt="2022-12-01T17:56:12.567" v="2079" actId="478"/>
          <ac:spMkLst>
            <pc:docMk/>
            <pc:sldMk cId="1258572919" sldId="496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5:50.087" v="2075" actId="14100"/>
          <ac:spMkLst>
            <pc:docMk/>
            <pc:sldMk cId="1258572919" sldId="496"/>
            <ac:spMk id="6" creationId="{7FC67F7E-4133-85C9-7977-A3AEDB15C944}"/>
          </ac:spMkLst>
        </pc:spChg>
        <pc:spChg chg="add del mod">
          <ac:chgData name="用 共" userId="674416862f0b68f3" providerId="LiveId" clId="{A8D5BE2A-CB8C-437E-8FC6-27F9AFF22FB1}" dt="2022-12-01T17:56:15.881" v="2081" actId="478"/>
          <ac:spMkLst>
            <pc:docMk/>
            <pc:sldMk cId="1258572919" sldId="496"/>
            <ac:spMk id="7" creationId="{262BD4FD-1DD2-C651-B9D7-5D6B8E5EC6F9}"/>
          </ac:spMkLst>
        </pc:spChg>
        <pc:spChg chg="del">
          <ac:chgData name="用 共" userId="674416862f0b68f3" providerId="LiveId" clId="{A8D5BE2A-CB8C-437E-8FC6-27F9AFF22FB1}" dt="2022-12-01T17:42:16.217" v="1971" actId="478"/>
          <ac:spMkLst>
            <pc:docMk/>
            <pc:sldMk cId="1258572919" sldId="496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6:55.236" v="2084"/>
        <pc:sldMkLst>
          <pc:docMk/>
          <pc:sldMk cId="2014115611" sldId="497"/>
        </pc:sldMkLst>
        <pc:spChg chg="mod or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3" creationId="{E1CD36C0-70EA-59DF-982C-720770A0D727}"/>
          </ac:spMkLst>
        </pc:spChg>
        <pc:spChg chg="add mod">
          <ac:chgData name="用 共" userId="674416862f0b68f3" providerId="LiveId" clId="{A8D5BE2A-CB8C-437E-8FC6-27F9AFF22FB1}" dt="2022-12-01T17:56:04.214" v="2077"/>
          <ac:spMkLst>
            <pc:docMk/>
            <pc:sldMk cId="2014115611" sldId="497"/>
            <ac:spMk id="4" creationId="{DFC1D056-910E-667B-9A06-869BB4207B67}"/>
          </ac:spMkLst>
        </pc:spChg>
        <pc:spChg chg="add del mod">
          <ac:chgData name="用 共" userId="674416862f0b68f3" providerId="LiveId" clId="{A8D5BE2A-CB8C-437E-8FC6-27F9AFF22FB1}" dt="2022-12-01T17:56:06.566" v="2078" actId="478"/>
          <ac:spMkLst>
            <pc:docMk/>
            <pc:sldMk cId="2014115611" sldId="497"/>
            <ac:spMk id="5" creationId="{996D63E7-E64B-7151-F5D7-1C2D2D6B43CD}"/>
          </ac:spMkLst>
        </pc:spChg>
        <pc:spChg chg="add mod">
          <ac:chgData name="用 共" userId="674416862f0b68f3" providerId="LiveId" clId="{A8D5BE2A-CB8C-437E-8FC6-27F9AFF22FB1}" dt="2022-12-01T17:56:55.236" v="2084"/>
          <ac:spMkLst>
            <pc:docMk/>
            <pc:sldMk cId="2014115611" sldId="497"/>
            <ac:spMk id="6" creationId="{621DF43B-9009-0644-DB58-4B2F3BAB5C9E}"/>
          </ac:spMkLst>
        </pc:spChg>
        <pc:spChg chg="del mod">
          <ac:chgData name="用 共" userId="674416862f0b68f3" providerId="LiveId" clId="{A8D5BE2A-CB8C-437E-8FC6-27F9AFF22FB1}" dt="2022-12-01T17:56:54.256" v="2083" actId="478"/>
          <ac:spMkLst>
            <pc:docMk/>
            <pc:sldMk cId="2014115611" sldId="497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2:19.700" v="1974" actId="478"/>
          <ac:spMkLst>
            <pc:docMk/>
            <pc:sldMk cId="2014115611" sldId="497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56:03.080" v="2076" actId="478"/>
          <ac:spMkLst>
            <pc:docMk/>
            <pc:sldMk cId="2014115611" sldId="497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56:36.357" v="2082" actId="14100"/>
          <ac:spMkLst>
            <pc:docMk/>
            <pc:sldMk cId="2014115611" sldId="497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8:06.788" v="2090" actId="14100"/>
        <pc:sldMkLst>
          <pc:docMk/>
          <pc:sldMk cId="2921311800" sldId="498"/>
        </pc:sldMkLst>
        <pc:spChg chg="mod or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4" creationId="{121AA2E0-44DD-0066-ED7E-C32FAF670198}"/>
          </ac:spMkLst>
        </pc:spChg>
        <pc:spChg chg="add del mod">
          <ac:chgData name="用 共" userId="674416862f0b68f3" providerId="LiveId" clId="{A8D5BE2A-CB8C-437E-8FC6-27F9AFF22FB1}" dt="2022-12-01T17:57:53.211" v="2088"/>
          <ac:spMkLst>
            <pc:docMk/>
            <pc:sldMk cId="2921311800" sldId="498"/>
            <ac:spMk id="5" creationId="{ECEF2513-BC95-2CB3-8D85-BD70934461B4}"/>
          </ac:spMkLst>
        </pc:spChg>
        <pc:spChg chg="add mod">
          <ac:chgData name="用 共" userId="674416862f0b68f3" providerId="LiveId" clId="{A8D5BE2A-CB8C-437E-8FC6-27F9AFF22FB1}" dt="2022-12-01T17:57:57.409" v="2089"/>
          <ac:spMkLst>
            <pc:docMk/>
            <pc:sldMk cId="2921311800" sldId="498"/>
            <ac:spMk id="6" creationId="{ABEF2E80-EA22-0408-1224-E1AD5CCF67F3}"/>
          </ac:spMkLst>
        </pc:spChg>
        <pc:spChg chg="del mod">
          <ac:chgData name="用 共" userId="674416862f0b68f3" providerId="LiveId" clId="{A8D5BE2A-CB8C-437E-8FC6-27F9AFF22FB1}" dt="2022-12-01T17:57:50.796" v="2086" actId="478"/>
          <ac:spMkLst>
            <pc:docMk/>
            <pc:sldMk cId="2921311800" sldId="498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2:23.596" v="1977" actId="478"/>
          <ac:spMkLst>
            <pc:docMk/>
            <pc:sldMk cId="2921311800" sldId="498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57:49.950" v="2085" actId="478"/>
          <ac:spMkLst>
            <pc:docMk/>
            <pc:sldMk cId="2921311800" sldId="498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58:06.788" v="2090" actId="14100"/>
          <ac:spMkLst>
            <pc:docMk/>
            <pc:sldMk cId="2921311800" sldId="498"/>
            <ac:spMk id="23" creationId="{ECC8133A-6B71-56EF-5118-6D62D2313271}"/>
          </ac:spMkLst>
        </pc:spChg>
        <pc:spChg chg="add mod">
          <ac:chgData name="用 共" userId="674416862f0b68f3" providerId="LiveId" clId="{A8D5BE2A-CB8C-437E-8FC6-27F9AFF22FB1}" dt="2022-12-01T17:57:57.409" v="2089"/>
          <ac:spMkLst>
            <pc:docMk/>
            <pc:sldMk cId="2921311800" sldId="498"/>
            <ac:spMk id="24" creationId="{68A21CA8-3289-3717-3176-7E7F667CD036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8:21.127" v="2091" actId="14100"/>
        <pc:sldMkLst>
          <pc:docMk/>
          <pc:sldMk cId="2825211236" sldId="499"/>
        </pc:sldMkLst>
        <pc:spChg chg="mod or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3" creationId="{C047623E-BDFA-B823-7588-D28E5A974934}"/>
          </ac:spMkLst>
        </pc:spChg>
        <pc:spChg chg="del">
          <ac:chgData name="用 共" userId="674416862f0b68f3" providerId="LiveId" clId="{A8D5BE2A-CB8C-437E-8FC6-27F9AFF22FB1}" dt="2022-12-01T17:42:28.430" v="1980" actId="478"/>
          <ac:spMkLst>
            <pc:docMk/>
            <pc:sldMk cId="2825211236" sldId="499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8:21.127" v="2091" actId="14100"/>
          <ac:spMkLst>
            <pc:docMk/>
            <pc:sldMk cId="2825211236" sldId="499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8:41.765" v="2094"/>
        <pc:sldMkLst>
          <pc:docMk/>
          <pc:sldMk cId="633054368" sldId="500"/>
        </pc:sldMkLst>
        <pc:spChg chg="mod or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3" creationId="{3C24B18C-5939-4EF9-09E2-9C508FA8838A}"/>
          </ac:spMkLst>
        </pc:spChg>
        <pc:spChg chg="add mod">
          <ac:chgData name="用 共" userId="674416862f0b68f3" providerId="LiveId" clId="{A8D5BE2A-CB8C-437E-8FC6-27F9AFF22FB1}" dt="2022-12-01T17:58:41.765" v="2094"/>
          <ac:spMkLst>
            <pc:docMk/>
            <pc:sldMk cId="633054368" sldId="500"/>
            <ac:spMk id="4" creationId="{4C5F6B74-9A4A-05B2-AED3-C4A0FA338678}"/>
          </ac:spMkLst>
        </pc:spChg>
        <pc:spChg chg="del mod">
          <ac:chgData name="用 共" userId="674416862f0b68f3" providerId="LiveId" clId="{A8D5BE2A-CB8C-437E-8FC6-27F9AFF22FB1}" dt="2022-12-01T17:58:40.912" v="2093" actId="478"/>
          <ac:spMkLst>
            <pc:docMk/>
            <pc:sldMk cId="633054368" sldId="500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8:34.382" v="2092" actId="14100"/>
          <ac:spMkLst>
            <pc:docMk/>
            <pc:sldMk cId="633054368" sldId="500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2:33.043" v="1983" actId="478"/>
          <ac:spMkLst>
            <pc:docMk/>
            <pc:sldMk cId="633054368" sldId="500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9:05.944" v="2099"/>
        <pc:sldMkLst>
          <pc:docMk/>
          <pc:sldMk cId="3574993513" sldId="501"/>
        </pc:sldMkLst>
        <pc:spChg chg="mod or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3" creationId="{750DAC3A-42F2-569E-726C-7CB9313A5242}"/>
          </ac:spMkLst>
        </pc:spChg>
        <pc:spChg chg="add mod">
          <ac:chgData name="用 共" userId="674416862f0b68f3" providerId="LiveId" clId="{A8D5BE2A-CB8C-437E-8FC6-27F9AFF22FB1}" dt="2022-12-01T17:58:46.193" v="2096"/>
          <ac:spMkLst>
            <pc:docMk/>
            <pc:sldMk cId="3574993513" sldId="501"/>
            <ac:spMk id="4" creationId="{BEEDF7B0-78B2-25C8-EDEA-F246AD96FFD5}"/>
          </ac:spMkLst>
        </pc:spChg>
        <pc:spChg chg="add mod">
          <ac:chgData name="用 共" userId="674416862f0b68f3" providerId="LiveId" clId="{A8D5BE2A-CB8C-437E-8FC6-27F9AFF22FB1}" dt="2022-12-01T17:59:05.944" v="2099"/>
          <ac:spMkLst>
            <pc:docMk/>
            <pc:sldMk cId="3574993513" sldId="501"/>
            <ac:spMk id="5" creationId="{26457453-467E-038A-2EEE-1ECAA0685D92}"/>
          </ac:spMkLst>
        </pc:spChg>
        <pc:spChg chg="del mod">
          <ac:chgData name="用 共" userId="674416862f0b68f3" providerId="LiveId" clId="{A8D5BE2A-CB8C-437E-8FC6-27F9AFF22FB1}" dt="2022-12-01T17:59:04.999" v="2098" actId="478"/>
          <ac:spMkLst>
            <pc:docMk/>
            <pc:sldMk cId="3574993513" sldId="501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2:38.033" v="1986" actId="478"/>
          <ac:spMkLst>
            <pc:docMk/>
            <pc:sldMk cId="3574993513" sldId="501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58:44.916" v="2095" actId="478"/>
          <ac:spMkLst>
            <pc:docMk/>
            <pc:sldMk cId="3574993513" sldId="501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58:54.421" v="2097" actId="14100"/>
          <ac:spMkLst>
            <pc:docMk/>
            <pc:sldMk cId="3574993513" sldId="501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9:34.281" v="2105"/>
        <pc:sldMkLst>
          <pc:docMk/>
          <pc:sldMk cId="3173887895" sldId="502"/>
        </pc:sldMkLst>
        <pc:spChg chg="mod or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4" creationId="{34B8E72D-2FCA-5DD0-4A09-77A1D3F03348}"/>
          </ac:spMkLst>
        </pc:spChg>
        <pc:spChg chg="add mod">
          <ac:chgData name="用 共" userId="674416862f0b68f3" providerId="LiveId" clId="{A8D5BE2A-CB8C-437E-8FC6-27F9AFF22FB1}" dt="2022-12-01T17:59:17.481" v="2101"/>
          <ac:spMkLst>
            <pc:docMk/>
            <pc:sldMk cId="3173887895" sldId="502"/>
            <ac:spMk id="5" creationId="{1B32391E-B809-2F98-3387-138090992083}"/>
          </ac:spMkLst>
        </pc:spChg>
        <pc:spChg chg="add mod">
          <ac:chgData name="用 共" userId="674416862f0b68f3" providerId="LiveId" clId="{A8D5BE2A-CB8C-437E-8FC6-27F9AFF22FB1}" dt="2022-12-01T17:59:27.137" v="2103"/>
          <ac:spMkLst>
            <pc:docMk/>
            <pc:sldMk cId="3173887895" sldId="502"/>
            <ac:spMk id="6" creationId="{A9F09089-6F77-FF67-D008-E24650545B32}"/>
          </ac:spMkLst>
        </pc:spChg>
        <pc:spChg chg="del mod">
          <ac:chgData name="用 共" userId="674416862f0b68f3" providerId="LiveId" clId="{A8D5BE2A-CB8C-437E-8FC6-27F9AFF22FB1}" dt="2022-12-01T17:59:33.145" v="2104" actId="478"/>
          <ac:spMkLst>
            <pc:docMk/>
            <pc:sldMk cId="3173887895" sldId="502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2:42.043" v="1989" actId="478"/>
          <ac:spMkLst>
            <pc:docMk/>
            <pc:sldMk cId="3173887895" sldId="502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59:25.996" v="2102" actId="478"/>
          <ac:spMkLst>
            <pc:docMk/>
            <pc:sldMk cId="3173887895" sldId="502"/>
            <ac:spMk id="22" creationId="{DD54113C-F95E-7F86-64EF-1E9823DA7ECF}"/>
          </ac:spMkLst>
        </pc:spChg>
        <pc:spChg chg="del mod">
          <ac:chgData name="用 共" userId="674416862f0b68f3" providerId="LiveId" clId="{A8D5BE2A-CB8C-437E-8FC6-27F9AFF22FB1}" dt="2022-12-01T17:59:16.425" v="2100" actId="478"/>
          <ac:spMkLst>
            <pc:docMk/>
            <pc:sldMk cId="3173887895" sldId="502"/>
            <ac:spMk id="23" creationId="{ECC8133A-6B71-56EF-5118-6D62D2313271}"/>
          </ac:spMkLst>
        </pc:spChg>
        <pc:spChg chg="add mod">
          <ac:chgData name="用 共" userId="674416862f0b68f3" providerId="LiveId" clId="{A8D5BE2A-CB8C-437E-8FC6-27F9AFF22FB1}" dt="2022-12-01T17:59:34.281" v="2105"/>
          <ac:spMkLst>
            <pc:docMk/>
            <pc:sldMk cId="3173887895" sldId="502"/>
            <ac:spMk id="24" creationId="{05059382-991E-9BD1-DC6F-2815545D0D80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9:48.787" v="2106" actId="14100"/>
        <pc:sldMkLst>
          <pc:docMk/>
          <pc:sldMk cId="2393857225" sldId="503"/>
        </pc:sldMkLst>
        <pc:spChg chg="mod or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3" creationId="{A36D88D8-C905-832E-B054-352AA60CEE2E}"/>
          </ac:spMkLst>
        </pc:spChg>
        <pc:spChg chg="del">
          <ac:chgData name="用 共" userId="674416862f0b68f3" providerId="LiveId" clId="{A8D5BE2A-CB8C-437E-8FC6-27F9AFF22FB1}" dt="2022-12-01T17:42:45.915" v="1992" actId="478"/>
          <ac:spMkLst>
            <pc:docMk/>
            <pc:sldMk cId="2393857225" sldId="503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9:48.787" v="2106" actId="14100"/>
          <ac:spMkLst>
            <pc:docMk/>
            <pc:sldMk cId="2393857225" sldId="503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00:10.788" v="2114" actId="20577"/>
        <pc:sldMkLst>
          <pc:docMk/>
          <pc:sldMk cId="1755138417" sldId="504"/>
        </pc:sldMkLst>
        <pc:spChg chg="mod or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3" creationId="{88E317C1-3D6B-AC25-7C19-B01560F74488}"/>
          </ac:spMkLst>
        </pc:spChg>
        <pc:spChg chg="add mod">
          <ac:chgData name="用 共" userId="674416862f0b68f3" providerId="LiveId" clId="{A8D5BE2A-CB8C-437E-8FC6-27F9AFF22FB1}" dt="2022-12-01T18:00:10.788" v="2114" actId="20577"/>
          <ac:spMkLst>
            <pc:docMk/>
            <pc:sldMk cId="1755138417" sldId="504"/>
            <ac:spMk id="4" creationId="{1914196E-A46A-1F52-F3CE-6B772A43106E}"/>
          </ac:spMkLst>
        </pc:spChg>
        <pc:spChg chg="del mod">
          <ac:chgData name="用 共" userId="674416862f0b68f3" providerId="LiveId" clId="{A8D5BE2A-CB8C-437E-8FC6-27F9AFF22FB1}" dt="2022-12-01T18:00:06.477" v="2108" actId="478"/>
          <ac:spMkLst>
            <pc:docMk/>
            <pc:sldMk cId="1755138417" sldId="504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9:58.651" v="2107" actId="14100"/>
          <ac:spMkLst>
            <pc:docMk/>
            <pc:sldMk cId="1755138417" sldId="504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2:50.779" v="1995" actId="478"/>
          <ac:spMkLst>
            <pc:docMk/>
            <pc:sldMk cId="1755138417" sldId="504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01:28.448" v="2117"/>
        <pc:sldMkLst>
          <pc:docMk/>
          <pc:sldMk cId="1931825967" sldId="505"/>
        </pc:sldMkLst>
        <pc:spChg chg="mod or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2" creationId="{7CABDABE-72FF-D298-A336-6701400B2F20}"/>
          </ac:spMkLst>
        </pc:spChg>
        <pc:spChg chg="del mod">
          <ac:chgData name="用 共" userId="674416862f0b68f3" providerId="LiveId" clId="{A8D5BE2A-CB8C-437E-8FC6-27F9AFF22FB1}" dt="2022-12-01T18:01:27.937" v="2116" actId="478"/>
          <ac:spMkLst>
            <pc:docMk/>
            <pc:sldMk cId="1931825967" sldId="505"/>
            <ac:spMk id="3" creationId="{0D083DED-9616-2631-AFD2-6C6FA1D51A11}"/>
          </ac:spMkLst>
        </pc:spChg>
        <pc:spChg chg="add mod or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4" creationId="{C65374EE-0DA4-7C7F-DE90-8A0E597AC81F}"/>
          </ac:spMkLst>
        </pc:spChg>
        <pc:spChg chg="add mod">
          <ac:chgData name="用 共" userId="674416862f0b68f3" providerId="LiveId" clId="{A8D5BE2A-CB8C-437E-8FC6-27F9AFF22FB1}" dt="2022-12-01T18:01:28.448" v="2117"/>
          <ac:spMkLst>
            <pc:docMk/>
            <pc:sldMk cId="1931825967" sldId="505"/>
            <ac:spMk id="5" creationId="{B909FD8C-64FB-7899-FC77-8517C0AFA181}"/>
          </ac:spMkLst>
        </pc:spChg>
        <pc:spChg chg="del">
          <ac:chgData name="用 共" userId="674416862f0b68f3" providerId="LiveId" clId="{A8D5BE2A-CB8C-437E-8FC6-27F9AFF22FB1}" dt="2022-12-01T17:42:56.083" v="1998" actId="478"/>
          <ac:spMkLst>
            <pc:docMk/>
            <pc:sldMk cId="1931825967" sldId="505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8:01:18.654" v="2115" actId="14100"/>
          <ac:spMkLst>
            <pc:docMk/>
            <pc:sldMk cId="1931825967" sldId="505"/>
            <ac:spMk id="24" creationId="{26B9C7F2-411A-1A27-176F-AD56CEDA7DD5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72730081" sldId="506"/>
        </pc:sldMkLst>
      </pc:sldChg>
      <pc:sldChg chg="addSp delSp modSp add mod modClrScheme chgLayout">
        <pc:chgData name="用 共" userId="674416862f0b68f3" providerId="LiveId" clId="{A8D5BE2A-CB8C-437E-8FC6-27F9AFF22FB1}" dt="2022-12-01T18:38:58.111" v="2426" actId="1076"/>
        <pc:sldMkLst>
          <pc:docMk/>
          <pc:sldMk cId="1648221105" sldId="506"/>
        </pc:sldMkLst>
        <pc:spChg chg="mod or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05.208" v="2395" actId="255"/>
          <ac:spMkLst>
            <pc:docMk/>
            <pc:sldMk cId="1648221105" sldId="506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4" creationId="{A2C0DCF3-E41C-6AB2-E555-517BFCAA2572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5" creationId="{248D2752-1C50-C50C-B0CF-077AA8B257E9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6" creationId="{BF2BC948-7325-040C-B08C-02E4F4B7ECD4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7" creationId="{60AA6C81-8761-925F-15EB-CC2F244B1E3F}"/>
          </ac:spMkLst>
        </pc:spChg>
        <pc:spChg chg="mod">
          <ac:chgData name="用 共" userId="674416862f0b68f3" providerId="LiveId" clId="{A8D5BE2A-CB8C-437E-8FC6-27F9AFF22FB1}" dt="2022-12-01T18:38:58.111" v="2426" actId="1076"/>
          <ac:spMkLst>
            <pc:docMk/>
            <pc:sldMk cId="1648221105" sldId="506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3" creationId="{64495D45-9822-DD95-A349-AAB17A52DE02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4" creationId="{DF57B2AB-127B-A360-C57D-9CFCE6593285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5" creationId="{CAA484D1-C0DC-B22D-2DC0-FB12A7EC401A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6" creationId="{B4501CD1-C678-EB08-EC73-857EBF92CF00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7" creationId="{650A33C2-0ED8-EAAF-1897-437F390989A0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8" creationId="{A348A149-0E07-1613-7E61-4293A8547C68}"/>
          </ac:spMkLst>
        </pc:spChg>
        <pc:spChg chg="del">
          <ac:chgData name="用 共" userId="674416862f0b68f3" providerId="LiveId" clId="{A8D5BE2A-CB8C-437E-8FC6-27F9AFF22FB1}" dt="2022-12-01T18:11:23.622" v="2162" actId="478"/>
          <ac:spMkLst>
            <pc:docMk/>
            <pc:sldMk cId="1648221105" sldId="506"/>
            <ac:spMk id="23" creationId="{B5A65CB6-76D5-FFE6-75FF-340E459BCF0D}"/>
          </ac:spMkLst>
        </pc:spChg>
        <pc:spChg chg="add del mod">
          <ac:chgData name="用 共" userId="674416862f0b68f3" providerId="LiveId" clId="{A8D5BE2A-CB8C-437E-8FC6-27F9AFF22FB1}" dt="2022-12-01T18:32:57.164" v="2390" actId="478"/>
          <ac:spMkLst>
            <pc:docMk/>
            <pc:sldMk cId="1648221105" sldId="506"/>
            <ac:spMk id="25" creationId="{CBE4FDB6-68C9-77C9-0D10-812E0684524D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085201551" sldId="506"/>
        </pc:sldMkLst>
      </pc:sldChg>
      <pc:sldChg chg="addSp delSp modSp add mod modClrScheme chgLayout">
        <pc:chgData name="用 共" userId="674416862f0b68f3" providerId="LiveId" clId="{A8D5BE2A-CB8C-437E-8FC6-27F9AFF22FB1}" dt="2022-12-01T18:39:22.851" v="2432" actId="478"/>
        <pc:sldMkLst>
          <pc:docMk/>
          <pc:sldMk cId="470167428" sldId="507"/>
        </pc:sldMkLst>
        <pc:spChg chg="mod or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13.299" v="2398" actId="255"/>
          <ac:spMkLst>
            <pc:docMk/>
            <pc:sldMk cId="470167428" sldId="507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4" creationId="{FBD493F9-EBA7-3F29-52D9-4F7FBE60C26B}"/>
          </ac:spMkLst>
        </pc:spChg>
        <pc:spChg chg="add mod">
          <ac:chgData name="用 共" userId="674416862f0b68f3" providerId="LiveId" clId="{A8D5BE2A-CB8C-437E-8FC6-27F9AFF22FB1}" dt="2022-12-01T18:39:20.512" v="2431"/>
          <ac:spMkLst>
            <pc:docMk/>
            <pc:sldMk cId="470167428" sldId="507"/>
            <ac:spMk id="5" creationId="{1982F6E3-9771-1F9B-CF35-316909285000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39:19.524" v="2430" actId="478"/>
          <ac:spMkLst>
            <pc:docMk/>
            <pc:sldMk cId="470167428" sldId="507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39:22.851" v="2432" actId="478"/>
          <ac:spMkLst>
            <pc:docMk/>
            <pc:sldMk cId="470167428" sldId="507"/>
            <ac:spMk id="11" creationId="{1CD0AF8C-CB48-0022-034A-EA0BAE915D31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31.978" v="2168" actId="478"/>
          <ac:spMkLst>
            <pc:docMk/>
            <pc:sldMk cId="470167428" sldId="507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239062421" sldId="507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223686083" sldId="507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648221105" sldId="508"/>
        </pc:sldMkLst>
      </pc:sldChg>
      <pc:sldChg chg="addSp delSp modSp add mod modClrScheme chgLayout">
        <pc:chgData name="用 共" userId="674416862f0b68f3" providerId="LiveId" clId="{A8D5BE2A-CB8C-437E-8FC6-27F9AFF22FB1}" dt="2022-12-01T18:39:35.614" v="2435" actId="14100"/>
        <pc:sldMkLst>
          <pc:docMk/>
          <pc:sldMk cId="1883876701" sldId="508"/>
        </pc:sldMkLst>
        <pc:spChg chg="mod or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17.532" v="2399" actId="255"/>
          <ac:spMkLst>
            <pc:docMk/>
            <pc:sldMk cId="1883876701" sldId="508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4" creationId="{C0D6DCC2-A59B-4C0D-9247-7F498F7136B9}"/>
          </ac:spMkLst>
        </pc:spChg>
        <pc:spChg chg="add mod">
          <ac:chgData name="用 共" userId="674416862f0b68f3" providerId="LiveId" clId="{A8D5BE2A-CB8C-437E-8FC6-27F9AFF22FB1}" dt="2022-12-01T18:39:30.166" v="2434"/>
          <ac:spMkLst>
            <pc:docMk/>
            <pc:sldMk cId="1883876701" sldId="508"/>
            <ac:spMk id="5" creationId="{F8254ADA-9073-5FC9-78FB-1C8136017B6E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39:29.901" v="2433" actId="478"/>
          <ac:spMkLst>
            <pc:docMk/>
            <pc:sldMk cId="1883876701" sldId="508"/>
            <ac:spMk id="9" creationId="{CC6A13E8-BE6D-2ED7-A477-D27354B0E837}"/>
          </ac:spMkLst>
        </pc:spChg>
        <pc:spChg chg="mod">
          <ac:chgData name="用 共" userId="674416862f0b68f3" providerId="LiveId" clId="{A8D5BE2A-CB8C-437E-8FC6-27F9AFF22FB1}" dt="2022-12-01T18:39:35.614" v="2435" actId="14100"/>
          <ac:spMkLst>
            <pc:docMk/>
            <pc:sldMk cId="1883876701" sldId="508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35.407" v="2171" actId="478"/>
          <ac:spMkLst>
            <pc:docMk/>
            <pc:sldMk cId="1883876701" sldId="508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4287385021" sldId="50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302129440" sldId="509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815230388" sldId="509"/>
        </pc:sldMkLst>
      </pc:sldChg>
      <pc:sldChg chg="addSp delSp modSp add mod modClrScheme chgLayout">
        <pc:chgData name="用 共" userId="674416862f0b68f3" providerId="LiveId" clId="{A8D5BE2A-CB8C-437E-8FC6-27F9AFF22FB1}" dt="2022-12-01T18:40:36.816" v="2456" actId="1076"/>
        <pc:sldMkLst>
          <pc:docMk/>
          <pc:sldMk cId="4106114457" sldId="509"/>
        </pc:sldMkLst>
        <pc:spChg chg="mod or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23.878" v="2400" actId="255"/>
          <ac:spMkLst>
            <pc:docMk/>
            <pc:sldMk cId="4106114457" sldId="509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39:45.888" v="2438" actId="478"/>
          <ac:spMkLst>
            <pc:docMk/>
            <pc:sldMk cId="4106114457" sldId="509"/>
            <ac:spMk id="4" creationId="{B249E723-44F7-4227-4735-7D5733F0DA48}"/>
          </ac:spMkLst>
        </pc:spChg>
        <pc:spChg chg="mod">
          <ac:chgData name="用 共" userId="674416862f0b68f3" providerId="LiveId" clId="{A8D5BE2A-CB8C-437E-8FC6-27F9AFF22FB1}" dt="2022-12-01T18:40:36.816" v="2456" actId="1076"/>
          <ac:spMkLst>
            <pc:docMk/>
            <pc:sldMk cId="4106114457" sldId="509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39:39.775" v="2436" actId="478"/>
          <ac:spMkLst>
            <pc:docMk/>
            <pc:sldMk cId="4106114457" sldId="509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1" creationId="{4F706EC9-E501-646E-9E6B-6518D0A256F5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39.788" v="2174" actId="478"/>
          <ac:spMkLst>
            <pc:docMk/>
            <pc:sldMk cId="4106114457" sldId="509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0:06.038" v="2446" actId="14100"/>
          <ac:spMkLst>
            <pc:docMk/>
            <pc:sldMk cId="4106114457" sldId="509"/>
            <ac:spMk id="26" creationId="{1E8AA045-03F5-D7D9-3431-50ABF7FF248D}"/>
          </ac:spMkLst>
        </pc:spChg>
        <pc:spChg chg="add mod">
          <ac:chgData name="用 共" userId="674416862f0b68f3" providerId="LiveId" clId="{A8D5BE2A-CB8C-437E-8FC6-27F9AFF22FB1}" dt="2022-12-01T18:39:46.115" v="2439"/>
          <ac:spMkLst>
            <pc:docMk/>
            <pc:sldMk cId="4106114457" sldId="509"/>
            <ac:spMk id="27" creationId="{87094E80-E0CB-8268-E887-F7C721970CE1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70167428" sldId="510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35931284" sldId="510"/>
        </pc:sldMkLst>
      </pc:sldChg>
      <pc:sldChg chg="addSp delSp modSp add mod modClrScheme chgLayout">
        <pc:chgData name="用 共" userId="674416862f0b68f3" providerId="LiveId" clId="{A8D5BE2A-CB8C-437E-8FC6-27F9AFF22FB1}" dt="2022-12-01T18:40:21.393" v="2451" actId="20577"/>
        <pc:sldMkLst>
          <pc:docMk/>
          <pc:sldMk cId="3766851642" sldId="510"/>
        </pc:sldMkLst>
        <pc:spChg chg="mod or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19.964" v="2401" actId="255"/>
          <ac:spMkLst>
            <pc:docMk/>
            <pc:sldMk cId="3766851642" sldId="510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39:49.824" v="2440" actId="478"/>
          <ac:spMkLst>
            <pc:docMk/>
            <pc:sldMk cId="3766851642" sldId="510"/>
            <ac:spMk id="4" creationId="{B249E723-44F7-4227-4735-7D5733F0DA48}"/>
          </ac:spMkLst>
        </pc:spChg>
        <pc:spChg chg="mod">
          <ac:chgData name="用 共" userId="674416862f0b68f3" providerId="LiveId" clId="{A8D5BE2A-CB8C-437E-8FC6-27F9AFF22FB1}" dt="2022-12-01T18:40:01.446" v="2445" actId="1076"/>
          <ac:spMkLst>
            <pc:docMk/>
            <pc:sldMk cId="3766851642" sldId="510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0:13.998" v="2447" actId="478"/>
          <ac:spMkLst>
            <pc:docMk/>
            <pc:sldMk cId="3766851642" sldId="510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1" creationId="{32F220CA-2BBE-EFF6-553D-0EC49097E1F8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44.613" v="2177" actId="478"/>
          <ac:spMkLst>
            <pc:docMk/>
            <pc:sldMk cId="3766851642" sldId="510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39:50.081" v="2441"/>
          <ac:spMkLst>
            <pc:docMk/>
            <pc:sldMk cId="3766851642" sldId="510"/>
            <ac:spMk id="26" creationId="{AE69F9D1-D25D-561A-8443-BD7CDB364824}"/>
          </ac:spMkLst>
        </pc:spChg>
        <pc:spChg chg="add mod">
          <ac:chgData name="用 共" userId="674416862f0b68f3" providerId="LiveId" clId="{A8D5BE2A-CB8C-437E-8FC6-27F9AFF22FB1}" dt="2022-12-01T18:40:21.393" v="2451" actId="20577"/>
          <ac:spMkLst>
            <pc:docMk/>
            <pc:sldMk cId="3766851642" sldId="510"/>
            <ac:spMk id="27" creationId="{1D400791-91DF-82BE-5A42-EB867E544E79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41:02.714" v="2457" actId="478"/>
        <pc:sldMkLst>
          <pc:docMk/>
          <pc:sldMk cId="1048273544" sldId="511"/>
        </pc:sldMkLst>
        <pc:spChg chg="mod or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24.802" v="2402" actId="255"/>
          <ac:spMkLst>
            <pc:docMk/>
            <pc:sldMk cId="1048273544" sldId="511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4" creationId="{CA2F7A94-FBD8-654A-2267-37E1C67006E1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0:25.194" v="2452" actId="478"/>
          <ac:spMkLst>
            <pc:docMk/>
            <pc:sldMk cId="1048273544" sldId="511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37:27.254" v="2403" actId="478"/>
          <ac:spMkLst>
            <pc:docMk/>
            <pc:sldMk cId="1048273544" sldId="511"/>
            <ac:spMk id="11" creationId="{6F34AEBD-C506-0CCB-9395-C1AA41833AD7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49.247" v="2180" actId="478"/>
          <ac:spMkLst>
            <pc:docMk/>
            <pc:sldMk cId="1048273544" sldId="511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0:27.060" v="2454" actId="20577"/>
          <ac:spMkLst>
            <pc:docMk/>
            <pc:sldMk cId="1048273544" sldId="511"/>
            <ac:spMk id="26" creationId="{8C7BA5B9-88C8-1492-E295-3ED8A6807855}"/>
          </ac:spMkLst>
        </pc:spChg>
        <pc:spChg chg="add del mod">
          <ac:chgData name="用 共" userId="674416862f0b68f3" providerId="LiveId" clId="{A8D5BE2A-CB8C-437E-8FC6-27F9AFF22FB1}" dt="2022-12-01T18:41:02.714" v="2457" actId="478"/>
          <ac:spMkLst>
            <pc:docMk/>
            <pc:sldMk cId="1048273544" sldId="511"/>
            <ac:spMk id="27" creationId="{0A9AAA84-0663-F8F1-053F-42147697C9C9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883876701" sldId="511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176633103" sldId="511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456710702" sldId="512"/>
        </pc:sldMkLst>
      </pc:sldChg>
      <pc:sldChg chg="addSp delSp modSp add mod modClrScheme chgLayout">
        <pc:chgData name="用 共" userId="674416862f0b68f3" providerId="LiveId" clId="{A8D5BE2A-CB8C-437E-8FC6-27F9AFF22FB1}" dt="2022-12-01T18:41:19.547" v="2463"/>
        <pc:sldMkLst>
          <pc:docMk/>
          <pc:sldMk cId="3450123975" sldId="512"/>
        </pc:sldMkLst>
        <pc:spChg chg="mod or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32.552" v="2404" actId="255"/>
          <ac:spMkLst>
            <pc:docMk/>
            <pc:sldMk cId="3450123975" sldId="512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4" creationId="{EE3C7869-4F0A-AA28-9256-5B47A898B981}"/>
          </ac:spMkLst>
        </pc:spChg>
        <pc:spChg chg="add mod">
          <ac:chgData name="用 共" userId="674416862f0b68f3" providerId="LiveId" clId="{A8D5BE2A-CB8C-437E-8FC6-27F9AFF22FB1}" dt="2022-12-01T18:41:11.552" v="2461"/>
          <ac:spMkLst>
            <pc:docMk/>
            <pc:sldMk cId="3450123975" sldId="512"/>
            <ac:spMk id="5" creationId="{AE85DB59-420B-1E25-A0EA-3754CC676576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1:11.131" v="2460" actId="478"/>
          <ac:spMkLst>
            <pc:docMk/>
            <pc:sldMk cId="3450123975" sldId="512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1:19.237" v="2462" actId="478"/>
          <ac:spMkLst>
            <pc:docMk/>
            <pc:sldMk cId="3450123975" sldId="512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53.673" v="2183" actId="478"/>
          <ac:spMkLst>
            <pc:docMk/>
            <pc:sldMk cId="3450123975" sldId="512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1:19.547" v="2463"/>
          <ac:spMkLst>
            <pc:docMk/>
            <pc:sldMk cId="3450123975" sldId="512"/>
            <ac:spMk id="26" creationId="{D6037A54-A53D-E881-D52F-9FB970B1D0C9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106114457" sldId="512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766851642" sldId="513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850678397" sldId="513"/>
        </pc:sldMkLst>
      </pc:sldChg>
      <pc:sldChg chg="addSp delSp modSp add mod modClrScheme chgLayout">
        <pc:chgData name="用 共" userId="674416862f0b68f3" providerId="LiveId" clId="{A8D5BE2A-CB8C-437E-8FC6-27F9AFF22FB1}" dt="2022-12-01T18:41:36.105" v="2469"/>
        <pc:sldMkLst>
          <pc:docMk/>
          <pc:sldMk cId="3879418973" sldId="513"/>
        </pc:sldMkLst>
        <pc:spChg chg="mod or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37.460" v="2405" actId="255"/>
          <ac:spMkLst>
            <pc:docMk/>
            <pc:sldMk cId="3879418973" sldId="513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1:23.277" v="2464" actId="478"/>
          <ac:spMkLst>
            <pc:docMk/>
            <pc:sldMk cId="3879418973" sldId="513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1:35.762" v="2468" actId="478"/>
          <ac:spMkLst>
            <pc:docMk/>
            <pc:sldMk cId="3879418973" sldId="513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1:28.975" v="2466" actId="478"/>
          <ac:spMkLst>
            <pc:docMk/>
            <pc:sldMk cId="3879418973" sldId="513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1" creationId="{E9CE083C-AECD-9EA8-4448-41487158BE52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57.784" v="2186" actId="478"/>
          <ac:spMkLst>
            <pc:docMk/>
            <pc:sldMk cId="3879418973" sldId="513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1:23.605" v="2465"/>
          <ac:spMkLst>
            <pc:docMk/>
            <pc:sldMk cId="3879418973" sldId="513"/>
            <ac:spMk id="26" creationId="{105EBD5B-0145-0C51-8555-8DD0B1DB7CC1}"/>
          </ac:spMkLst>
        </pc:spChg>
        <pc:spChg chg="add mod">
          <ac:chgData name="用 共" userId="674416862f0b68f3" providerId="LiveId" clId="{A8D5BE2A-CB8C-437E-8FC6-27F9AFF22FB1}" dt="2022-12-01T18:41:29.379" v="2467"/>
          <ac:spMkLst>
            <pc:docMk/>
            <pc:sldMk cId="3879418973" sldId="513"/>
            <ac:spMk id="27" creationId="{2B0311F0-C1F9-E26F-B387-EFA5327D2926}"/>
          </ac:spMkLst>
        </pc:spChg>
        <pc:spChg chg="add mod">
          <ac:chgData name="用 共" userId="674416862f0b68f3" providerId="LiveId" clId="{A8D5BE2A-CB8C-437E-8FC6-27F9AFF22FB1}" dt="2022-12-01T18:41:36.105" v="2469"/>
          <ac:spMkLst>
            <pc:docMk/>
            <pc:sldMk cId="3879418973" sldId="513"/>
            <ac:spMk id="28" creationId="{7A296300-8DDA-6E67-C1E3-502E36552C00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048273544" sldId="514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378374848" sldId="514"/>
        </pc:sldMkLst>
      </pc:sldChg>
      <pc:sldChg chg="addSp delSp modSp add mod modClrScheme chgLayout">
        <pc:chgData name="用 共" userId="674416862f0b68f3" providerId="LiveId" clId="{A8D5BE2A-CB8C-437E-8FC6-27F9AFF22FB1}" dt="2022-12-01T18:41:54.453" v="2475" actId="20577"/>
        <pc:sldMkLst>
          <pc:docMk/>
          <pc:sldMk cId="1418275032" sldId="514"/>
        </pc:sldMkLst>
        <pc:spChg chg="mod or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40.922" v="2406" actId="255"/>
          <ac:spMkLst>
            <pc:docMk/>
            <pc:sldMk cId="1418275032" sldId="514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1:49.833" v="2470" actId="478"/>
          <ac:spMkLst>
            <pc:docMk/>
            <pc:sldMk cId="1418275032" sldId="514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1:49.833" v="2470" actId="478"/>
          <ac:spMkLst>
            <pc:docMk/>
            <pc:sldMk cId="1418275032" sldId="514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1:49.833" v="2470" actId="478"/>
          <ac:spMkLst>
            <pc:docMk/>
            <pc:sldMk cId="1418275032" sldId="514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1" creationId="{B55FCDDF-7081-7E02-E80B-1FD0BF0AC779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01.401" v="2189" actId="478"/>
          <ac:spMkLst>
            <pc:docMk/>
            <pc:sldMk cId="1418275032" sldId="514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1:50.314" v="2471"/>
          <ac:spMkLst>
            <pc:docMk/>
            <pc:sldMk cId="1418275032" sldId="514"/>
            <ac:spMk id="26" creationId="{33CB0489-3B6D-B452-93D8-BE67F2CA8DC9}"/>
          </ac:spMkLst>
        </pc:spChg>
        <pc:spChg chg="add mod">
          <ac:chgData name="用 共" userId="674416862f0b68f3" providerId="LiveId" clId="{A8D5BE2A-CB8C-437E-8FC6-27F9AFF22FB1}" dt="2022-12-01T18:41:50.314" v="2471"/>
          <ac:spMkLst>
            <pc:docMk/>
            <pc:sldMk cId="1418275032" sldId="514"/>
            <ac:spMk id="27" creationId="{C0E129D2-A981-1DE9-4722-8F6BE01CCA8E}"/>
          </ac:spMkLst>
        </pc:spChg>
        <pc:spChg chg="add mod">
          <ac:chgData name="用 共" userId="674416862f0b68f3" providerId="LiveId" clId="{A8D5BE2A-CB8C-437E-8FC6-27F9AFF22FB1}" dt="2022-12-01T18:41:54.453" v="2475" actId="20577"/>
          <ac:spMkLst>
            <pc:docMk/>
            <pc:sldMk cId="1418275032" sldId="514"/>
            <ac:spMk id="28" creationId="{254654EC-4F8F-2A6A-3CB1-72F7E9485D40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42:11.818" v="2482" actId="20577"/>
        <pc:sldMkLst>
          <pc:docMk/>
          <pc:sldMk cId="1301085138" sldId="515"/>
        </pc:sldMkLst>
        <pc:spChg chg="mod or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44.034" v="2407" actId="255"/>
          <ac:spMkLst>
            <pc:docMk/>
            <pc:sldMk cId="1301085138" sldId="515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4" creationId="{4651B349-2DFC-B9FD-8004-E3E1730BA6C4}"/>
          </ac:spMkLst>
        </pc:spChg>
        <pc:spChg chg="add del mod">
          <ac:chgData name="用 共" userId="674416862f0b68f3" providerId="LiveId" clId="{A8D5BE2A-CB8C-437E-8FC6-27F9AFF22FB1}" dt="2022-12-01T18:42:08.720" v="2478" actId="478"/>
          <ac:spMkLst>
            <pc:docMk/>
            <pc:sldMk cId="1301085138" sldId="515"/>
            <ac:spMk id="5" creationId="{FF1D256A-F880-7EB8-45F3-2CC7C5566177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2:06.166" v="2476" actId="478"/>
          <ac:spMkLst>
            <pc:docMk/>
            <pc:sldMk cId="1301085138" sldId="515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42:08.720" v="2478" actId="478"/>
          <ac:spMkLst>
            <pc:docMk/>
            <pc:sldMk cId="1301085138" sldId="515"/>
            <ac:spMk id="11" creationId="{05BD4F46-8C51-4EBE-2CCF-5132B0880311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05.449" v="2192" actId="478"/>
          <ac:spMkLst>
            <pc:docMk/>
            <pc:sldMk cId="1301085138" sldId="515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2:11.818" v="2482" actId="20577"/>
          <ac:spMkLst>
            <pc:docMk/>
            <pc:sldMk cId="1301085138" sldId="515"/>
            <ac:spMk id="26" creationId="{984002EA-5F7E-4CFC-8FC4-71E165F8C82A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46354603" sldId="515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450123975" sldId="515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94677594" sldId="516"/>
        </pc:sldMkLst>
      </pc:sldChg>
      <pc:sldChg chg="addSp delSp modSp add mod modClrScheme chgLayout">
        <pc:chgData name="用 共" userId="674416862f0b68f3" providerId="LiveId" clId="{A8D5BE2A-CB8C-437E-8FC6-27F9AFF22FB1}" dt="2022-12-01T18:42:30.983" v="2486" actId="20577"/>
        <pc:sldMkLst>
          <pc:docMk/>
          <pc:sldMk cId="3628897507" sldId="516"/>
        </pc:sldMkLst>
        <pc:spChg chg="mod or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47.728" v="2408" actId="255"/>
          <ac:spMkLst>
            <pc:docMk/>
            <pc:sldMk cId="3628897507" sldId="516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4" creationId="{54C214A7-087C-A9EE-A0DE-194C256E02E6}"/>
          </ac:spMkLst>
        </pc:spChg>
        <pc:spChg chg="add mod">
          <ac:chgData name="用 共" userId="674416862f0b68f3" providerId="LiveId" clId="{A8D5BE2A-CB8C-437E-8FC6-27F9AFF22FB1}" dt="2022-12-01T18:42:30.983" v="2486" actId="20577"/>
          <ac:spMkLst>
            <pc:docMk/>
            <pc:sldMk cId="3628897507" sldId="516"/>
            <ac:spMk id="5" creationId="{3966D29C-820E-4BB2-353A-43AEB964351E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2:27.756" v="2483" actId="478"/>
          <ac:spMkLst>
            <pc:docMk/>
            <pc:sldMk cId="3628897507" sldId="516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2:27.756" v="2483" actId="478"/>
          <ac:spMkLst>
            <pc:docMk/>
            <pc:sldMk cId="3628897507" sldId="516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11.083" v="2195" actId="478"/>
          <ac:spMkLst>
            <pc:docMk/>
            <pc:sldMk cId="3628897507" sldId="516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2:28.104" v="2484"/>
          <ac:spMkLst>
            <pc:docMk/>
            <pc:sldMk cId="3628897507" sldId="516"/>
            <ac:spMk id="26" creationId="{541EC152-56B1-F5C4-1C08-5DC5770E0BAF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879418973" sldId="516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48054752" sldId="517"/>
        </pc:sldMkLst>
      </pc:sldChg>
      <pc:sldChg chg="addSp delSp modSp add mod modClrScheme chgLayout">
        <pc:chgData name="用 共" userId="674416862f0b68f3" providerId="LiveId" clId="{A8D5BE2A-CB8C-437E-8FC6-27F9AFF22FB1}" dt="2022-12-01T18:42:53.830" v="2490"/>
        <pc:sldMkLst>
          <pc:docMk/>
          <pc:sldMk cId="1033844362" sldId="517"/>
        </pc:sldMkLst>
        <pc:spChg chg="mod or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50.304" v="2409" actId="255"/>
          <ac:spMkLst>
            <pc:docMk/>
            <pc:sldMk cId="1033844362" sldId="517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2:53.492" v="2489" actId="478"/>
          <ac:spMkLst>
            <pc:docMk/>
            <pc:sldMk cId="1033844362" sldId="517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2:41.300" v="2487" actId="478"/>
          <ac:spMkLst>
            <pc:docMk/>
            <pc:sldMk cId="1033844362" sldId="517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2:53.492" v="2489" actId="478"/>
          <ac:spMkLst>
            <pc:docMk/>
            <pc:sldMk cId="1033844362" sldId="517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1" creationId="{08FD68A8-E96B-1190-5C7B-1E6E60D5F80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14.817" v="2198" actId="478"/>
          <ac:spMkLst>
            <pc:docMk/>
            <pc:sldMk cId="1033844362" sldId="517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2:41.565" v="2488"/>
          <ac:spMkLst>
            <pc:docMk/>
            <pc:sldMk cId="1033844362" sldId="517"/>
            <ac:spMk id="26" creationId="{3669D02C-04AF-2A15-46D3-37CE77CC4EE4}"/>
          </ac:spMkLst>
        </pc:spChg>
        <pc:spChg chg="add mod">
          <ac:chgData name="用 共" userId="674416862f0b68f3" providerId="LiveId" clId="{A8D5BE2A-CB8C-437E-8FC6-27F9AFF22FB1}" dt="2022-12-01T18:42:53.830" v="2490"/>
          <ac:spMkLst>
            <pc:docMk/>
            <pc:sldMk cId="1033844362" sldId="517"/>
            <ac:spMk id="27" creationId="{859AF5CC-DFC2-D64E-82F4-1BE1357B7CFF}"/>
          </ac:spMkLst>
        </pc:spChg>
        <pc:spChg chg="add mod">
          <ac:chgData name="用 共" userId="674416862f0b68f3" providerId="LiveId" clId="{A8D5BE2A-CB8C-437E-8FC6-27F9AFF22FB1}" dt="2022-12-01T18:42:53.830" v="2490"/>
          <ac:spMkLst>
            <pc:docMk/>
            <pc:sldMk cId="1033844362" sldId="517"/>
            <ac:spMk id="28" creationId="{8A152223-B86A-B132-24BD-8FCFA14F0CFC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418275032" sldId="517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301085138" sldId="518"/>
        </pc:sldMkLst>
      </pc:sldChg>
      <pc:sldChg chg="addSp delSp modSp add mod modClrScheme chgLayout">
        <pc:chgData name="用 共" userId="674416862f0b68f3" providerId="LiveId" clId="{A8D5BE2A-CB8C-437E-8FC6-27F9AFF22FB1}" dt="2022-12-01T18:43:12.943" v="2494" actId="20577"/>
        <pc:sldMkLst>
          <pc:docMk/>
          <pc:sldMk cId="3076393468" sldId="518"/>
        </pc:sldMkLst>
        <pc:spChg chg="mod or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59.539" v="2414" actId="255"/>
          <ac:spMkLst>
            <pc:docMk/>
            <pc:sldMk cId="3076393468" sldId="518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3:09.917" v="2491" actId="478"/>
          <ac:spMkLst>
            <pc:docMk/>
            <pc:sldMk cId="3076393468" sldId="518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3:09.917" v="2491" actId="478"/>
          <ac:spMkLst>
            <pc:docMk/>
            <pc:sldMk cId="3076393468" sldId="518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09.917" v="2491" actId="478"/>
          <ac:spMkLst>
            <pc:docMk/>
            <pc:sldMk cId="3076393468" sldId="518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1" creationId="{446A70FE-0DF0-8788-35D7-BB0C5D8D1D18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19.233" v="2201" actId="478"/>
          <ac:spMkLst>
            <pc:docMk/>
            <pc:sldMk cId="3076393468" sldId="518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3:10.251" v="2492"/>
          <ac:spMkLst>
            <pc:docMk/>
            <pc:sldMk cId="3076393468" sldId="518"/>
            <ac:spMk id="26" creationId="{8787EB8C-2524-4284-0045-67D9CE5562D7}"/>
          </ac:spMkLst>
        </pc:spChg>
        <pc:spChg chg="add mod">
          <ac:chgData name="用 共" userId="674416862f0b68f3" providerId="LiveId" clId="{A8D5BE2A-CB8C-437E-8FC6-27F9AFF22FB1}" dt="2022-12-01T18:43:10.251" v="2492"/>
          <ac:spMkLst>
            <pc:docMk/>
            <pc:sldMk cId="3076393468" sldId="518"/>
            <ac:spMk id="27" creationId="{71F7C0B6-5B0E-385F-D36E-19C8FA1E1070}"/>
          </ac:spMkLst>
        </pc:spChg>
        <pc:spChg chg="add mod">
          <ac:chgData name="用 共" userId="674416862f0b68f3" providerId="LiveId" clId="{A8D5BE2A-CB8C-437E-8FC6-27F9AFF22FB1}" dt="2022-12-01T18:43:12.943" v="2494" actId="20577"/>
          <ac:spMkLst>
            <pc:docMk/>
            <pc:sldMk cId="3076393468" sldId="518"/>
            <ac:spMk id="28" creationId="{09A87216-9274-C565-7E1D-EC6F04189D5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550394017" sldId="51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567858153" sldId="519"/>
        </pc:sldMkLst>
      </pc:sldChg>
      <pc:sldChg chg="addSp delSp modSp add mod modClrScheme chgLayout">
        <pc:chgData name="用 共" userId="674416862f0b68f3" providerId="LiveId" clId="{A8D5BE2A-CB8C-437E-8FC6-27F9AFF22FB1}" dt="2022-12-01T18:43:25.419" v="2503" actId="20577"/>
        <pc:sldMkLst>
          <pc:docMk/>
          <pc:sldMk cId="1951548988" sldId="519"/>
        </pc:sldMkLst>
        <pc:spChg chg="mod or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53.511" v="2410" actId="255"/>
          <ac:spMkLst>
            <pc:docMk/>
            <pc:sldMk cId="1951548988" sldId="519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4" creationId="{0A5376AE-AAE5-D4A9-B6EA-A4D996029729}"/>
          </ac:spMkLst>
        </pc:spChg>
        <pc:spChg chg="add del mod">
          <ac:chgData name="用 共" userId="674416862f0b68f3" providerId="LiveId" clId="{A8D5BE2A-CB8C-437E-8FC6-27F9AFF22FB1}" dt="2022-12-01T18:43:18.445" v="2496"/>
          <ac:spMkLst>
            <pc:docMk/>
            <pc:sldMk cId="1951548988" sldId="519"/>
            <ac:spMk id="5" creationId="{BF902BCD-F18A-C842-42F0-A15B558E54A0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19.393" v="2497" actId="478"/>
          <ac:spMkLst>
            <pc:docMk/>
            <pc:sldMk cId="1951548988" sldId="519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43:18.445" v="2496"/>
          <ac:spMkLst>
            <pc:docMk/>
            <pc:sldMk cId="1951548988" sldId="519"/>
            <ac:spMk id="11" creationId="{31397DCF-8724-6E80-BE07-16F79A6980E6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23.064" v="2204" actId="478"/>
          <ac:spMkLst>
            <pc:docMk/>
            <pc:sldMk cId="1951548988" sldId="519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43:18.445" v="2496"/>
          <ac:spMkLst>
            <pc:docMk/>
            <pc:sldMk cId="1951548988" sldId="519"/>
            <ac:spMk id="26" creationId="{59ECB023-C7FA-2204-3695-444CD494D7E0}"/>
          </ac:spMkLst>
        </pc:spChg>
        <pc:spChg chg="add del mod">
          <ac:chgData name="用 共" userId="674416862f0b68f3" providerId="LiveId" clId="{A8D5BE2A-CB8C-437E-8FC6-27F9AFF22FB1}" dt="2022-12-01T18:43:23.430" v="2500" actId="478"/>
          <ac:spMkLst>
            <pc:docMk/>
            <pc:sldMk cId="1951548988" sldId="519"/>
            <ac:spMk id="27" creationId="{247EB0C2-F8A4-7390-8237-FAFE8F5010CA}"/>
          </ac:spMkLst>
        </pc:spChg>
        <pc:spChg chg="add del mod">
          <ac:chgData name="用 共" userId="674416862f0b68f3" providerId="LiveId" clId="{A8D5BE2A-CB8C-437E-8FC6-27F9AFF22FB1}" dt="2022-12-01T18:43:24.151" v="2501" actId="478"/>
          <ac:spMkLst>
            <pc:docMk/>
            <pc:sldMk cId="1951548988" sldId="519"/>
            <ac:spMk id="28" creationId="{8423ED88-BFBA-E038-A131-67A9FB674464}"/>
          </ac:spMkLst>
        </pc:spChg>
        <pc:spChg chg="add mod">
          <ac:chgData name="用 共" userId="674416862f0b68f3" providerId="LiveId" clId="{A8D5BE2A-CB8C-437E-8FC6-27F9AFF22FB1}" dt="2022-12-01T18:43:25.419" v="2503" actId="20577"/>
          <ac:spMkLst>
            <pc:docMk/>
            <pc:sldMk cId="1951548988" sldId="519"/>
            <ac:spMk id="29" creationId="{2DD210B4-AFD7-3627-EB60-812A27241672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628897507" sldId="519"/>
        </pc:sldMkLst>
      </pc:sldChg>
      <pc:sldChg chg="addSp delSp modSp add mod modClrScheme chgLayout">
        <pc:chgData name="用 共" userId="674416862f0b68f3" providerId="LiveId" clId="{A8D5BE2A-CB8C-437E-8FC6-27F9AFF22FB1}" dt="2022-12-01T18:43:36.183" v="2507" actId="20577"/>
        <pc:sldMkLst>
          <pc:docMk/>
          <pc:sldMk cId="161394711" sldId="520"/>
        </pc:sldMkLst>
        <pc:spChg chg="mod or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05.030" v="2415" actId="255"/>
          <ac:spMkLst>
            <pc:docMk/>
            <pc:sldMk cId="161394711" sldId="520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4" creationId="{ACB98D54-2761-5348-CC54-81AA5A56EE7A}"/>
          </ac:spMkLst>
        </pc:spChg>
        <pc:spChg chg="add mod">
          <ac:chgData name="用 共" userId="674416862f0b68f3" providerId="LiveId" clId="{A8D5BE2A-CB8C-437E-8FC6-27F9AFF22FB1}" dt="2022-12-01T18:43:36.183" v="2507" actId="20577"/>
          <ac:spMkLst>
            <pc:docMk/>
            <pc:sldMk cId="161394711" sldId="520"/>
            <ac:spMk id="5" creationId="{53BE3FB2-0A68-3255-102B-110436FF6FEA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34.129" v="2504" actId="478"/>
          <ac:spMkLst>
            <pc:docMk/>
            <pc:sldMk cId="161394711" sldId="520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3:34.129" v="2504" actId="478"/>
          <ac:spMkLst>
            <pc:docMk/>
            <pc:sldMk cId="161394711" sldId="520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27.705" v="2207" actId="478"/>
          <ac:spMkLst>
            <pc:docMk/>
            <pc:sldMk cId="161394711" sldId="520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3:34.390" v="2505"/>
          <ac:spMkLst>
            <pc:docMk/>
            <pc:sldMk cId="161394711" sldId="520"/>
            <ac:spMk id="26" creationId="{19ADDD8D-9FED-E91E-9630-B2024887C93C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033844362" sldId="520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404526722" sldId="520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795250686" sldId="521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076393468" sldId="521"/>
        </pc:sldMkLst>
      </pc:sldChg>
      <pc:sldChg chg="addSp delSp modSp add mod modClrScheme chgLayout">
        <pc:chgData name="用 共" userId="674416862f0b68f3" providerId="LiveId" clId="{A8D5BE2A-CB8C-437E-8FC6-27F9AFF22FB1}" dt="2022-12-01T18:44:04.199" v="2524"/>
        <pc:sldMkLst>
          <pc:docMk/>
          <pc:sldMk cId="4109913135" sldId="521"/>
        </pc:sldMkLst>
        <pc:spChg chg="mod or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08.470" v="2416" actId="255"/>
          <ac:spMkLst>
            <pc:docMk/>
            <pc:sldMk cId="4109913135" sldId="521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3:42.130" v="2508" actId="478"/>
          <ac:spMkLst>
            <pc:docMk/>
            <pc:sldMk cId="4109913135" sldId="521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4:03.856" v="2523" actId="478"/>
          <ac:spMkLst>
            <pc:docMk/>
            <pc:sldMk cId="4109913135" sldId="521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42.130" v="2508" actId="478"/>
          <ac:spMkLst>
            <pc:docMk/>
            <pc:sldMk cId="4109913135" sldId="521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1" creationId="{7429AEAE-2980-2EBD-83E0-288AE8A8D9F2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34.497" v="2212" actId="478"/>
          <ac:spMkLst>
            <pc:docMk/>
            <pc:sldMk cId="4109913135" sldId="521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43:51.241" v="2519"/>
          <ac:spMkLst>
            <pc:docMk/>
            <pc:sldMk cId="4109913135" sldId="521"/>
            <ac:spMk id="26" creationId="{FD82EF96-5CC9-0EC3-AA0C-B69C85C7E64B}"/>
          </ac:spMkLst>
        </pc:spChg>
        <pc:spChg chg="add del mod">
          <ac:chgData name="用 共" userId="674416862f0b68f3" providerId="LiveId" clId="{A8D5BE2A-CB8C-437E-8FC6-27F9AFF22FB1}" dt="2022-12-01T18:43:51.241" v="2519"/>
          <ac:spMkLst>
            <pc:docMk/>
            <pc:sldMk cId="4109913135" sldId="521"/>
            <ac:spMk id="27" creationId="{47F742F2-468D-B727-5D3F-55C1F0CB1405}"/>
          </ac:spMkLst>
        </pc:spChg>
        <pc:spChg chg="add mod">
          <ac:chgData name="用 共" userId="674416862f0b68f3" providerId="LiveId" clId="{A8D5BE2A-CB8C-437E-8FC6-27F9AFF22FB1}" dt="2022-12-01T18:43:55.254" v="2522" actId="20577"/>
          <ac:spMkLst>
            <pc:docMk/>
            <pc:sldMk cId="4109913135" sldId="521"/>
            <ac:spMk id="28" creationId="{0D211831-7478-735C-4FED-C603F6CBE66B}"/>
          </ac:spMkLst>
        </pc:spChg>
        <pc:spChg chg="add mod">
          <ac:chgData name="用 共" userId="674416862f0b68f3" providerId="LiveId" clId="{A8D5BE2A-CB8C-437E-8FC6-27F9AFF22FB1}" dt="2022-12-01T18:43:52.089" v="2520"/>
          <ac:spMkLst>
            <pc:docMk/>
            <pc:sldMk cId="4109913135" sldId="521"/>
            <ac:spMk id="29" creationId="{B5D646A4-C326-1CC4-69FC-31CE40E88E30}"/>
          </ac:spMkLst>
        </pc:spChg>
        <pc:spChg chg="add mod">
          <ac:chgData name="用 共" userId="674416862f0b68f3" providerId="LiveId" clId="{A8D5BE2A-CB8C-437E-8FC6-27F9AFF22FB1}" dt="2022-12-01T18:44:04.199" v="2524"/>
          <ac:spMkLst>
            <pc:docMk/>
            <pc:sldMk cId="4109913135" sldId="521"/>
            <ac:spMk id="30" creationId="{7AE0363B-29F2-F175-B006-5CF8FC8DC1D3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609027890" sldId="522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951548988" sldId="522"/>
        </pc:sldMkLst>
      </pc:sldChg>
      <pc:sldChg chg="addSp delSp modSp add mod modClrScheme chgLayout">
        <pc:chgData name="用 共" userId="674416862f0b68f3" providerId="LiveId" clId="{A8D5BE2A-CB8C-437E-8FC6-27F9AFF22FB1}" dt="2022-12-01T18:45:46.754" v="2548" actId="478"/>
        <pc:sldMkLst>
          <pc:docMk/>
          <pc:sldMk cId="2980120007" sldId="522"/>
        </pc:sldMkLst>
        <pc:spChg chg="mod or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11.798" v="2417" actId="255"/>
          <ac:spMkLst>
            <pc:docMk/>
            <pc:sldMk cId="2980120007" sldId="522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4:26.995" v="2525" actId="478"/>
          <ac:spMkLst>
            <pc:docMk/>
            <pc:sldMk cId="2980120007" sldId="522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4:26.995" v="2525" actId="478"/>
          <ac:spMkLst>
            <pc:docMk/>
            <pc:sldMk cId="2980120007" sldId="522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4:26.995" v="2525" actId="478"/>
          <ac:spMkLst>
            <pc:docMk/>
            <pc:sldMk cId="2980120007" sldId="522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1" creationId="{4112F6DB-B1BA-EA3B-03F4-5A2AE70AAC6B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20" creationId="{0ADADA14-03D5-9E11-43F7-8DFC54ECDAA8}"/>
          </ac:spMkLst>
        </pc:spChg>
        <pc:spChg chg="del mod">
          <ac:chgData name="用 共" userId="674416862f0b68f3" providerId="LiveId" clId="{A8D5BE2A-CB8C-437E-8FC6-27F9AFF22FB1}" dt="2022-12-01T18:12:38.609" v="2216" actId="478"/>
          <ac:spMkLst>
            <pc:docMk/>
            <pc:sldMk cId="2980120007" sldId="522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4:27.522" v="2526"/>
          <ac:spMkLst>
            <pc:docMk/>
            <pc:sldMk cId="2980120007" sldId="522"/>
            <ac:spMk id="26" creationId="{0E914B2E-4AE1-29B1-E528-258D27AB879F}"/>
          </ac:spMkLst>
        </pc:spChg>
        <pc:spChg chg="add mod">
          <ac:chgData name="用 共" userId="674416862f0b68f3" providerId="LiveId" clId="{A8D5BE2A-CB8C-437E-8FC6-27F9AFF22FB1}" dt="2022-12-01T18:44:27.522" v="2526"/>
          <ac:spMkLst>
            <pc:docMk/>
            <pc:sldMk cId="2980120007" sldId="522"/>
            <ac:spMk id="27" creationId="{685097B6-C039-F8B5-6825-597762865630}"/>
          </ac:spMkLst>
        </pc:spChg>
        <pc:spChg chg="add mod">
          <ac:chgData name="用 共" userId="674416862f0b68f3" providerId="LiveId" clId="{A8D5BE2A-CB8C-437E-8FC6-27F9AFF22FB1}" dt="2022-12-01T18:44:32.283" v="2527" actId="20577"/>
          <ac:spMkLst>
            <pc:docMk/>
            <pc:sldMk cId="2980120007" sldId="522"/>
            <ac:spMk id="28" creationId="{50EF3A3F-19B7-83A2-C123-EB796466606F}"/>
          </ac:spMkLst>
        </pc:spChg>
        <pc:spChg chg="add del mod">
          <ac:chgData name="用 共" userId="674416862f0b68f3" providerId="LiveId" clId="{A8D5BE2A-CB8C-437E-8FC6-27F9AFF22FB1}" dt="2022-12-01T18:45:46.754" v="2548" actId="478"/>
          <ac:spMkLst>
            <pc:docMk/>
            <pc:sldMk cId="2980120007" sldId="522"/>
            <ac:spMk id="29" creationId="{101C8DBF-C8DD-46AF-FDA2-43F847380EB7}"/>
          </ac:spMkLst>
        </pc:spChg>
        <pc:spChg chg="add del mod">
          <ac:chgData name="用 共" userId="674416862f0b68f3" providerId="LiveId" clId="{A8D5BE2A-CB8C-437E-8FC6-27F9AFF22FB1}" dt="2022-12-01T18:45:46.754" v="2548" actId="478"/>
          <ac:spMkLst>
            <pc:docMk/>
            <pc:sldMk cId="2980120007" sldId="522"/>
            <ac:spMk id="30" creationId="{CC5C24A9-5356-675A-4C07-DB5D32257C5E}"/>
          </ac:spMkLst>
        </pc:spChg>
        <pc:spChg chg="add del mod">
          <ac:chgData name="用 共" userId="674416862f0b68f3" providerId="LiveId" clId="{A8D5BE2A-CB8C-437E-8FC6-27F9AFF22FB1}" dt="2022-12-01T18:45:46.754" v="2548" actId="478"/>
          <ac:spMkLst>
            <pc:docMk/>
            <pc:sldMk cId="2980120007" sldId="522"/>
            <ac:spMk id="31" creationId="{64D4ED84-FEA6-4D1C-A18D-9BDE6BC62942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61394711" sldId="523"/>
        </pc:sldMkLst>
      </pc:sldChg>
      <pc:sldChg chg="addSp delSp modSp add mod modClrScheme chgLayout">
        <pc:chgData name="用 共" userId="674416862f0b68f3" providerId="LiveId" clId="{A8D5BE2A-CB8C-437E-8FC6-27F9AFF22FB1}" dt="2022-12-01T18:44:53.745" v="2530" actId="20577"/>
        <pc:sldMkLst>
          <pc:docMk/>
          <pc:sldMk cId="1589078020" sldId="523"/>
        </pc:sldMkLst>
        <pc:spChg chg="mod or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15.881" v="2418" actId="255"/>
          <ac:spMkLst>
            <pc:docMk/>
            <pc:sldMk cId="1589078020" sldId="523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4" creationId="{E7615A61-3D3D-3CFB-185C-44FE0AF0420C}"/>
          </ac:spMkLst>
        </pc:spChg>
        <pc:spChg chg="add mod">
          <ac:chgData name="用 共" userId="674416862f0b68f3" providerId="LiveId" clId="{A8D5BE2A-CB8C-437E-8FC6-27F9AFF22FB1}" dt="2022-12-01T18:44:53.745" v="2530" actId="20577"/>
          <ac:spMkLst>
            <pc:docMk/>
            <pc:sldMk cId="1589078020" sldId="523"/>
            <ac:spMk id="5" creationId="{D3A2BA5D-2B77-8B24-DA2A-AD03D3FBB6EF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4:51.084" v="2528" actId="478"/>
          <ac:spMkLst>
            <pc:docMk/>
            <pc:sldMk cId="1589078020" sldId="523"/>
            <ac:spMk id="9" creationId="{CC6A13E8-BE6D-2ED7-A477-D27354B0E837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42.846" v="2219" actId="478"/>
          <ac:spMkLst>
            <pc:docMk/>
            <pc:sldMk cId="1589078020" sldId="523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997174166" sldId="523"/>
        </pc:sldMkLst>
      </pc:sldChg>
      <pc:sldChg chg="addSp delSp modSp add mod modClrScheme chgLayout">
        <pc:chgData name="用 共" userId="674416862f0b68f3" providerId="LiveId" clId="{A8D5BE2A-CB8C-437E-8FC6-27F9AFF22FB1}" dt="2022-12-01T18:45:05.328" v="2534" actId="20577"/>
        <pc:sldMkLst>
          <pc:docMk/>
          <pc:sldMk cId="1212620753" sldId="524"/>
        </pc:sldMkLst>
        <pc:spChg chg="mod or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0.085" v="2419" actId="255"/>
          <ac:spMkLst>
            <pc:docMk/>
            <pc:sldMk cId="1212620753" sldId="524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4" creationId="{6001A2BA-B9E0-A168-E1FE-866ECCFAAE82}"/>
          </ac:spMkLst>
        </pc:spChg>
        <pc:spChg chg="add mod">
          <ac:chgData name="用 共" userId="674416862f0b68f3" providerId="LiveId" clId="{A8D5BE2A-CB8C-437E-8FC6-27F9AFF22FB1}" dt="2022-12-01T18:45:05.328" v="2534" actId="20577"/>
          <ac:spMkLst>
            <pc:docMk/>
            <pc:sldMk cId="1212620753" sldId="524"/>
            <ac:spMk id="5" creationId="{6DC83B86-D265-7024-B70D-188C5D3E66A3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5:02.861" v="2531" actId="478"/>
          <ac:spMkLst>
            <pc:docMk/>
            <pc:sldMk cId="1212620753" sldId="524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5:02.861" v="2531" actId="478"/>
          <ac:spMkLst>
            <pc:docMk/>
            <pc:sldMk cId="1212620753" sldId="524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45.990" v="2222" actId="478"/>
          <ac:spMkLst>
            <pc:docMk/>
            <pc:sldMk cId="1212620753" sldId="524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5:03.143" v="2532"/>
          <ac:spMkLst>
            <pc:docMk/>
            <pc:sldMk cId="1212620753" sldId="524"/>
            <ac:spMk id="26" creationId="{E3D3F7AD-5DCA-ADB2-1C58-A713B7647B57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005382175" sldId="524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109913135" sldId="524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779649602" sldId="525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2980120007" sldId="525"/>
        </pc:sldMkLst>
      </pc:sldChg>
      <pc:sldChg chg="addSp delSp modSp add mod modClrScheme chgLayout">
        <pc:chgData name="用 共" userId="674416862f0b68f3" providerId="LiveId" clId="{A8D5BE2A-CB8C-437E-8FC6-27F9AFF22FB1}" dt="2022-12-01T18:45:20.951" v="2542"/>
        <pc:sldMkLst>
          <pc:docMk/>
          <pc:sldMk cId="3459066397" sldId="525"/>
        </pc:sldMkLst>
        <pc:spChg chg="mod or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2.885" v="2420" actId="255"/>
          <ac:spMkLst>
            <pc:docMk/>
            <pc:sldMk cId="3459066397" sldId="525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5:10.437" v="2535" actId="478"/>
          <ac:spMkLst>
            <pc:docMk/>
            <pc:sldMk cId="3459066397" sldId="525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5:20.507" v="2541" actId="478"/>
          <ac:spMkLst>
            <pc:docMk/>
            <pc:sldMk cId="3459066397" sldId="525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5:10.437" v="2535" actId="478"/>
          <ac:spMkLst>
            <pc:docMk/>
            <pc:sldMk cId="3459066397" sldId="525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1" creationId="{38B6FF62-EAA7-67C3-68FA-CE33326F5AF4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49.678" v="2225" actId="478"/>
          <ac:spMkLst>
            <pc:docMk/>
            <pc:sldMk cId="3459066397" sldId="525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5:14.359" v="2540" actId="20577"/>
          <ac:spMkLst>
            <pc:docMk/>
            <pc:sldMk cId="3459066397" sldId="525"/>
            <ac:spMk id="26" creationId="{E45088ED-369C-766B-0398-0FA1FA8B9BC6}"/>
          </ac:spMkLst>
        </pc:spChg>
        <pc:spChg chg="add mod">
          <ac:chgData name="用 共" userId="674416862f0b68f3" providerId="LiveId" clId="{A8D5BE2A-CB8C-437E-8FC6-27F9AFF22FB1}" dt="2022-12-01T18:45:10.780" v="2536"/>
          <ac:spMkLst>
            <pc:docMk/>
            <pc:sldMk cId="3459066397" sldId="525"/>
            <ac:spMk id="27" creationId="{E071E755-B7D3-6D75-0C8A-57A722323336}"/>
          </ac:spMkLst>
        </pc:spChg>
        <pc:spChg chg="add mod">
          <ac:chgData name="用 共" userId="674416862f0b68f3" providerId="LiveId" clId="{A8D5BE2A-CB8C-437E-8FC6-27F9AFF22FB1}" dt="2022-12-01T18:45:20.951" v="2542"/>
          <ac:spMkLst>
            <pc:docMk/>
            <pc:sldMk cId="3459066397" sldId="525"/>
            <ac:spMk id="28" creationId="{1FD730A0-95C5-7180-7D22-06CC0D27CBC8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589078020" sldId="526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446990781" sldId="526"/>
        </pc:sldMkLst>
      </pc:sldChg>
      <pc:sldChg chg="addSp delSp modSp add mod modClrScheme chgLayout">
        <pc:chgData name="用 共" userId="674416862f0b68f3" providerId="LiveId" clId="{A8D5BE2A-CB8C-437E-8FC6-27F9AFF22FB1}" dt="2022-12-01T18:46:08.121" v="2553" actId="20577"/>
        <pc:sldMkLst>
          <pc:docMk/>
          <pc:sldMk cId="3544998782" sldId="526"/>
        </pc:sldMkLst>
        <pc:spChg chg="mod or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5.540" v="2421" actId="255"/>
          <ac:spMkLst>
            <pc:docMk/>
            <pc:sldMk cId="3544998782" sldId="526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5:34.041" v="2544" actId="478"/>
          <ac:spMkLst>
            <pc:docMk/>
            <pc:sldMk cId="3544998782" sldId="526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5:34.041" v="2544" actId="478"/>
          <ac:spMkLst>
            <pc:docMk/>
            <pc:sldMk cId="3544998782" sldId="526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5:34.041" v="2544" actId="478"/>
          <ac:spMkLst>
            <pc:docMk/>
            <pc:sldMk cId="3544998782" sldId="526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1" creationId="{A061DEE8-56E3-CDDC-7FF3-D1C0836BD7D7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20" creationId="{0ADADA14-03D5-9E11-43F7-8DFC54ECDAA8}"/>
          </ac:spMkLst>
        </pc:spChg>
        <pc:spChg chg="del mod">
          <ac:chgData name="用 共" userId="674416862f0b68f3" providerId="LiveId" clId="{A8D5BE2A-CB8C-437E-8FC6-27F9AFF22FB1}" dt="2022-12-01T18:12:53.974" v="2229" actId="478"/>
          <ac:spMkLst>
            <pc:docMk/>
            <pc:sldMk cId="3544998782" sldId="526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46:02.809" v="2549" actId="478"/>
          <ac:spMkLst>
            <pc:docMk/>
            <pc:sldMk cId="3544998782" sldId="526"/>
            <ac:spMk id="26" creationId="{75F540AD-5166-A74D-BF6A-27F5CD952986}"/>
          </ac:spMkLst>
        </pc:spChg>
        <pc:spChg chg="add del mod">
          <ac:chgData name="用 共" userId="674416862f0b68f3" providerId="LiveId" clId="{A8D5BE2A-CB8C-437E-8FC6-27F9AFF22FB1}" dt="2022-12-01T18:46:02.809" v="2549" actId="478"/>
          <ac:spMkLst>
            <pc:docMk/>
            <pc:sldMk cId="3544998782" sldId="526"/>
            <ac:spMk id="27" creationId="{BF422A4B-7BAD-8E26-E451-4576DEA88978}"/>
          </ac:spMkLst>
        </pc:spChg>
        <pc:spChg chg="add del mod">
          <ac:chgData name="用 共" userId="674416862f0b68f3" providerId="LiveId" clId="{A8D5BE2A-CB8C-437E-8FC6-27F9AFF22FB1}" dt="2022-12-01T18:46:02.809" v="2549" actId="478"/>
          <ac:spMkLst>
            <pc:docMk/>
            <pc:sldMk cId="3544998782" sldId="526"/>
            <ac:spMk id="28" creationId="{97AA06C8-E4AB-0776-B8FF-63E8155A30D2}"/>
          </ac:spMkLst>
        </pc:spChg>
        <pc:spChg chg="add mod">
          <ac:chgData name="用 共" userId="674416862f0b68f3" providerId="LiveId" clId="{A8D5BE2A-CB8C-437E-8FC6-27F9AFF22FB1}" dt="2022-12-01T18:46:03.187" v="2550"/>
          <ac:spMkLst>
            <pc:docMk/>
            <pc:sldMk cId="3544998782" sldId="526"/>
            <ac:spMk id="29" creationId="{FD5F976A-0BDD-3843-661C-A4881E2B7930}"/>
          </ac:spMkLst>
        </pc:spChg>
        <pc:spChg chg="add mod">
          <ac:chgData name="用 共" userId="674416862f0b68f3" providerId="LiveId" clId="{A8D5BE2A-CB8C-437E-8FC6-27F9AFF22FB1}" dt="2022-12-01T18:46:03.187" v="2550"/>
          <ac:spMkLst>
            <pc:docMk/>
            <pc:sldMk cId="3544998782" sldId="526"/>
            <ac:spMk id="30" creationId="{CA4EF564-35C2-E8DA-5B30-79F09B69E3E3}"/>
          </ac:spMkLst>
        </pc:spChg>
        <pc:spChg chg="add mod">
          <ac:chgData name="用 共" userId="674416862f0b68f3" providerId="LiveId" clId="{A8D5BE2A-CB8C-437E-8FC6-27F9AFF22FB1}" dt="2022-12-01T18:46:08.121" v="2553" actId="20577"/>
          <ac:spMkLst>
            <pc:docMk/>
            <pc:sldMk cId="3544998782" sldId="526"/>
            <ac:spMk id="31" creationId="{21AAC248-8507-40BA-8F53-F8B25053397A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212620753" sldId="527"/>
        </pc:sldMkLst>
      </pc:sldChg>
      <pc:sldChg chg="addSp delSp modSp add mod modClrScheme chgLayout">
        <pc:chgData name="用 共" userId="674416862f0b68f3" providerId="LiveId" clId="{A8D5BE2A-CB8C-437E-8FC6-27F9AFF22FB1}" dt="2022-12-01T18:46:16.784" v="2555"/>
        <pc:sldMkLst>
          <pc:docMk/>
          <pc:sldMk cId="3235395760" sldId="527"/>
        </pc:sldMkLst>
        <pc:spChg chg="mod or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8.242" v="2422" actId="255"/>
          <ac:spMkLst>
            <pc:docMk/>
            <pc:sldMk cId="3235395760" sldId="527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4" creationId="{3DE19358-52AA-D4D0-0631-A35216DBE011}"/>
          </ac:spMkLst>
        </pc:spChg>
        <pc:spChg chg="add mod">
          <ac:chgData name="用 共" userId="674416862f0b68f3" providerId="LiveId" clId="{A8D5BE2A-CB8C-437E-8FC6-27F9AFF22FB1}" dt="2022-12-01T18:46:16.784" v="2555"/>
          <ac:spMkLst>
            <pc:docMk/>
            <pc:sldMk cId="3235395760" sldId="527"/>
            <ac:spMk id="5" creationId="{158150DC-145E-EA73-EC91-6A0D9716F8E3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6:16.523" v="2554" actId="478"/>
          <ac:spMkLst>
            <pc:docMk/>
            <pc:sldMk cId="3235395760" sldId="527"/>
            <ac:spMk id="9" creationId="{CC6A13E8-BE6D-2ED7-A477-D27354B0E837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56.982" v="2232" actId="478"/>
          <ac:spMkLst>
            <pc:docMk/>
            <pc:sldMk cId="3235395760" sldId="527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477827520" sldId="527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583546738" sldId="528"/>
        </pc:sldMkLst>
      </pc:sldChg>
      <pc:sldChg chg="addSp delSp modSp add mod modClrScheme chgLayout">
        <pc:chgData name="用 共" userId="674416862f0b68f3" providerId="LiveId" clId="{A8D5BE2A-CB8C-437E-8FC6-27F9AFF22FB1}" dt="2022-12-01T18:46:28.753" v="2566" actId="20577"/>
        <pc:sldMkLst>
          <pc:docMk/>
          <pc:sldMk cId="731707401" sldId="528"/>
        </pc:sldMkLst>
        <pc:spChg chg="mod or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34.490" v="2424" actId="255"/>
          <ac:spMkLst>
            <pc:docMk/>
            <pc:sldMk cId="731707401" sldId="528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4" creationId="{6345D935-5C1F-DF40-97B9-A5731DD1138C}"/>
          </ac:spMkLst>
        </pc:spChg>
        <pc:spChg chg="add mod">
          <ac:chgData name="用 共" userId="674416862f0b68f3" providerId="LiveId" clId="{A8D5BE2A-CB8C-437E-8FC6-27F9AFF22FB1}" dt="2022-12-01T18:46:19.572" v="2557"/>
          <ac:spMkLst>
            <pc:docMk/>
            <pc:sldMk cId="731707401" sldId="528"/>
            <ac:spMk id="5" creationId="{2EA6A55A-753F-AC17-6080-7FFB94668E73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6:19.249" v="2556" actId="478"/>
          <ac:spMkLst>
            <pc:docMk/>
            <pc:sldMk cId="731707401" sldId="528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6:24.275" v="2558" actId="478"/>
          <ac:spMkLst>
            <pc:docMk/>
            <pc:sldMk cId="731707401" sldId="528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3:04.126" v="2235" actId="478"/>
          <ac:spMkLst>
            <pc:docMk/>
            <pc:sldMk cId="731707401" sldId="528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6:28.753" v="2566" actId="20577"/>
          <ac:spMkLst>
            <pc:docMk/>
            <pc:sldMk cId="731707401" sldId="528"/>
            <ac:spMk id="26" creationId="{490E341C-F743-9E54-FF0C-27E47363A783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459066397" sldId="52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49809818" sldId="529"/>
        </pc:sldMkLst>
      </pc:sldChg>
      <pc:sldChg chg="addSp delSp modSp add mod modClrScheme chgLayout">
        <pc:chgData name="用 共" userId="674416862f0b68f3" providerId="LiveId" clId="{A8D5BE2A-CB8C-437E-8FC6-27F9AFF22FB1}" dt="2022-12-01T18:46:39.436" v="2572"/>
        <pc:sldMkLst>
          <pc:docMk/>
          <pc:sldMk cId="1004636155" sldId="529"/>
        </pc:sldMkLst>
        <pc:spChg chg="mod or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31.195" v="2423" actId="255"/>
          <ac:spMkLst>
            <pc:docMk/>
            <pc:sldMk cId="1004636155" sldId="529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4" creationId="{CF4DD876-4520-A756-51D4-2563804A4F6A}"/>
          </ac:spMkLst>
        </pc:spChg>
        <pc:spChg chg="add del mod">
          <ac:chgData name="用 共" userId="674416862f0b68f3" providerId="LiveId" clId="{A8D5BE2A-CB8C-437E-8FC6-27F9AFF22FB1}" dt="2022-12-01T18:46:36.245" v="2571"/>
          <ac:spMkLst>
            <pc:docMk/>
            <pc:sldMk cId="1004636155" sldId="529"/>
            <ac:spMk id="5" creationId="{3308D874-136D-9DCB-C18B-194045DBF724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6:33.758" v="2567" actId="478"/>
          <ac:spMkLst>
            <pc:docMk/>
            <pc:sldMk cId="1004636155" sldId="529"/>
            <ac:spMk id="9" creationId="{CC6A13E8-BE6D-2ED7-A477-D27354B0E837}"/>
          </ac:spMkLst>
        </pc:spChg>
        <pc:spChg chg="add mod">
          <ac:chgData name="用 共" userId="674416862f0b68f3" providerId="LiveId" clId="{A8D5BE2A-CB8C-437E-8FC6-27F9AFF22FB1}" dt="2022-12-01T18:46:39.436" v="2572"/>
          <ac:spMkLst>
            <pc:docMk/>
            <pc:sldMk cId="1004636155" sldId="529"/>
            <ac:spMk id="11" creationId="{0DD629DA-6D61-F3C0-8C76-BCE0135FE69C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3:07.665" v="2238" actId="478"/>
          <ac:spMkLst>
            <pc:docMk/>
            <pc:sldMk cId="1004636155" sldId="529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544998782" sldId="529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424382322" sldId="530"/>
        </pc:sldMkLst>
      </pc:sldChg>
      <pc:sldChg chg="modSp new del">
        <pc:chgData name="用 共" userId="674416862f0b68f3" providerId="LiveId" clId="{A8D5BE2A-CB8C-437E-8FC6-27F9AFF22FB1}" dt="2022-12-01T18:33:35.872" v="2394" actId="47"/>
        <pc:sldMkLst>
          <pc:docMk/>
          <pc:sldMk cId="2297890224" sldId="530"/>
        </pc:sldMkLst>
        <pc:spChg chg="mod">
          <ac:chgData name="用 共" userId="674416862f0b68f3" providerId="LiveId" clId="{A8D5BE2A-CB8C-437E-8FC6-27F9AFF22FB1}" dt="2022-12-01T18:33:33.585" v="2393"/>
          <ac:spMkLst>
            <pc:docMk/>
            <pc:sldMk cId="2297890224" sldId="530"/>
            <ac:spMk id="2" creationId="{5D5433F0-21A6-27BE-CCAE-0244B0111B0D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235395760" sldId="530"/>
        </pc:sldMkLst>
      </pc:sldChg>
      <pc:sldChg chg="addSp delSp modSp add mod chgLayout">
        <pc:chgData name="用 共" userId="674416862f0b68f3" providerId="LiveId" clId="{A8D5BE2A-CB8C-437E-8FC6-27F9AFF22FB1}" dt="2022-12-01T18:51:03.761" v="2609" actId="14100"/>
        <pc:sldMkLst>
          <pc:docMk/>
          <pc:sldMk cId="3907035266" sldId="530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907035266" sldId="530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907035266" sldId="530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19.424" v="2587" actId="478"/>
          <ac:spMkLst>
            <pc:docMk/>
            <pc:sldMk cId="3907035266" sldId="530"/>
            <ac:spMk id="4" creationId="{50B66B31-CF19-3C32-66FB-7DA9EF2DEAA3}"/>
          </ac:spMkLst>
        </pc:spChg>
        <pc:spChg chg="add del mod">
          <ac:chgData name="用 共" userId="674416862f0b68f3" providerId="LiveId" clId="{A8D5BE2A-CB8C-437E-8FC6-27F9AFF22FB1}" dt="2022-12-01T18:50:35.564" v="2589" actId="478"/>
          <ac:spMkLst>
            <pc:docMk/>
            <pc:sldMk cId="3907035266" sldId="530"/>
            <ac:spMk id="5" creationId="{C6FD203C-83D7-473E-95BD-51B1A64E4CCC}"/>
          </ac:spMkLst>
        </pc:spChg>
        <pc:spChg chg="add mod ord">
          <ac:chgData name="用 共" userId="674416862f0b68f3" providerId="LiveId" clId="{A8D5BE2A-CB8C-437E-8FC6-27F9AFF22FB1}" dt="2022-12-01T18:51:03.761" v="2609" actId="14100"/>
          <ac:spMkLst>
            <pc:docMk/>
            <pc:sldMk cId="3907035266" sldId="530"/>
            <ac:spMk id="15" creationId="{8AF9E84D-6237-3AD6-E700-E0BF942E65D2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731707401" sldId="531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997545699" sldId="531"/>
        </pc:sldMkLst>
      </pc:sldChg>
      <pc:sldChg chg="addSp delSp modSp add mod chgLayout">
        <pc:chgData name="用 共" userId="674416862f0b68f3" providerId="LiveId" clId="{A8D5BE2A-CB8C-437E-8FC6-27F9AFF22FB1}" dt="2022-12-01T18:51:10.191" v="2614" actId="167"/>
        <pc:sldMkLst>
          <pc:docMk/>
          <pc:sldMk cId="2212377593" sldId="531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212377593" sldId="531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212377593" sldId="531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41.719" v="2592" actId="478"/>
          <ac:spMkLst>
            <pc:docMk/>
            <pc:sldMk cId="2212377593" sldId="531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05.791" v="2610" actId="478"/>
          <ac:spMkLst>
            <pc:docMk/>
            <pc:sldMk cId="2212377593" sldId="531"/>
            <ac:spMk id="5" creationId="{DF56FF1B-4AFD-F1CA-A534-D53D883949F8}"/>
          </ac:spMkLst>
        </pc:spChg>
        <pc:spChg chg="add mod ord">
          <ac:chgData name="用 共" userId="674416862f0b68f3" providerId="LiveId" clId="{A8D5BE2A-CB8C-437E-8FC6-27F9AFF22FB1}" dt="2022-12-01T18:51:10.191" v="2614" actId="167"/>
          <ac:spMkLst>
            <pc:docMk/>
            <pc:sldMk cId="2212377593" sldId="531"/>
            <ac:spMk id="15" creationId="{536B2564-3898-3F49-394D-74C9F1F47BAA}"/>
          </ac:spMkLst>
        </pc:spChg>
      </pc:sldChg>
      <pc:sldChg chg="addSp delSp modSp add mod chgLayout">
        <pc:chgData name="用 共" userId="674416862f0b68f3" providerId="LiveId" clId="{A8D5BE2A-CB8C-437E-8FC6-27F9AFF22FB1}" dt="2022-12-01T18:51:11.578" v="2615" actId="167"/>
        <pc:sldMkLst>
          <pc:docMk/>
          <pc:sldMk cId="719266632" sldId="532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19266632" sldId="532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19266632" sldId="532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45.076" v="2595" actId="478"/>
          <ac:spMkLst>
            <pc:docMk/>
            <pc:sldMk cId="719266632" sldId="532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07.916" v="2612" actId="478"/>
          <ac:spMkLst>
            <pc:docMk/>
            <pc:sldMk cId="719266632" sldId="532"/>
            <ac:spMk id="5" creationId="{836E7C3F-87D8-6F54-6E31-5C9F27A2FF02}"/>
          </ac:spMkLst>
        </pc:spChg>
        <pc:spChg chg="add mod ord">
          <ac:chgData name="用 共" userId="674416862f0b68f3" providerId="LiveId" clId="{A8D5BE2A-CB8C-437E-8FC6-27F9AFF22FB1}" dt="2022-12-01T18:51:11.578" v="2615" actId="167"/>
          <ac:spMkLst>
            <pc:docMk/>
            <pc:sldMk cId="719266632" sldId="532"/>
            <ac:spMk id="6" creationId="{7987BCFD-F547-BBE5-BECC-48CED12B42E8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004636155" sldId="532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07571607" sldId="532"/>
        </pc:sldMkLst>
      </pc:sldChg>
      <pc:sldChg chg="addSp delSp modSp add mod chgLayout">
        <pc:chgData name="用 共" userId="674416862f0b68f3" providerId="LiveId" clId="{A8D5BE2A-CB8C-437E-8FC6-27F9AFF22FB1}" dt="2022-12-01T18:51:14.254" v="2618" actId="167"/>
        <pc:sldMkLst>
          <pc:docMk/>
          <pc:sldMk cId="777054798" sldId="533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77054798" sldId="533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77054798" sldId="533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49.331" v="2600" actId="478"/>
          <ac:spMkLst>
            <pc:docMk/>
            <pc:sldMk cId="777054798" sldId="533"/>
            <ac:spMk id="4" creationId="{50B66B31-CF19-3C32-66FB-7DA9EF2DEAA3}"/>
          </ac:spMkLst>
        </pc:spChg>
        <pc:spChg chg="add del mod">
          <ac:chgData name="用 共" userId="674416862f0b68f3" providerId="LiveId" clId="{A8D5BE2A-CB8C-437E-8FC6-27F9AFF22FB1}" dt="2022-12-01T18:50:48.901" v="2599"/>
          <ac:spMkLst>
            <pc:docMk/>
            <pc:sldMk cId="777054798" sldId="533"/>
            <ac:spMk id="5" creationId="{200B6A2F-0AB5-A138-6A9E-7B0967EFDE61}"/>
          </ac:spMkLst>
        </pc:spChg>
        <pc:spChg chg="add del mod ord">
          <ac:chgData name="用 共" userId="674416862f0b68f3" providerId="LiveId" clId="{A8D5BE2A-CB8C-437E-8FC6-27F9AFF22FB1}" dt="2022-12-01T18:51:12.878" v="2616" actId="478"/>
          <ac:spMkLst>
            <pc:docMk/>
            <pc:sldMk cId="777054798" sldId="533"/>
            <ac:spMk id="12" creationId="{ECFF7BBB-4292-A0D1-F78A-878AAD7E0D0D}"/>
          </ac:spMkLst>
        </pc:spChg>
        <pc:spChg chg="add mod ord">
          <ac:chgData name="用 共" userId="674416862f0b68f3" providerId="LiveId" clId="{A8D5BE2A-CB8C-437E-8FC6-27F9AFF22FB1}" dt="2022-12-01T18:51:14.254" v="2618" actId="167"/>
          <ac:spMkLst>
            <pc:docMk/>
            <pc:sldMk cId="777054798" sldId="533"/>
            <ac:spMk id="13" creationId="{205892B8-36A7-93CE-B0C1-CCD8D47D6443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738188734" sldId="533"/>
        </pc:sldMkLst>
      </pc:sldChg>
      <pc:sldChg chg="addSp delSp modSp add mod chgLayout">
        <pc:chgData name="用 共" userId="674416862f0b68f3" providerId="LiveId" clId="{A8D5BE2A-CB8C-437E-8FC6-27F9AFF22FB1}" dt="2022-12-01T18:51:18.309" v="2621" actId="167"/>
        <pc:sldMkLst>
          <pc:docMk/>
          <pc:sldMk cId="2307745589" sldId="534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307745589" sldId="534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307745589" sldId="534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52.752" v="2603" actId="478"/>
          <ac:spMkLst>
            <pc:docMk/>
            <pc:sldMk cId="2307745589" sldId="534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15.394" v="2619" actId="478"/>
          <ac:spMkLst>
            <pc:docMk/>
            <pc:sldMk cId="2307745589" sldId="534"/>
            <ac:spMk id="5" creationId="{579E6C91-BB54-3600-D0F2-1E6167A677BB}"/>
          </ac:spMkLst>
        </pc:spChg>
        <pc:spChg chg="add mod ord">
          <ac:chgData name="用 共" userId="674416862f0b68f3" providerId="LiveId" clId="{A8D5BE2A-CB8C-437E-8FC6-27F9AFF22FB1}" dt="2022-12-01T18:51:18.309" v="2621" actId="167"/>
          <ac:spMkLst>
            <pc:docMk/>
            <pc:sldMk cId="2307745589" sldId="534"/>
            <ac:spMk id="15" creationId="{8E4254A5-7BBC-4DA4-3767-2F6CE471461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511108731" sldId="534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504885700" sldId="535"/>
        </pc:sldMkLst>
      </pc:sldChg>
      <pc:sldChg chg="addSp delSp modSp add mod chgLayout">
        <pc:chgData name="用 共" userId="674416862f0b68f3" providerId="LiveId" clId="{A8D5BE2A-CB8C-437E-8FC6-27F9AFF22FB1}" dt="2022-12-01T18:51:22.059" v="2624" actId="167"/>
        <pc:sldMkLst>
          <pc:docMk/>
          <pc:sldMk cId="3648008706" sldId="535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648008706" sldId="535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648008706" sldId="535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56.430" v="2606" actId="478"/>
          <ac:spMkLst>
            <pc:docMk/>
            <pc:sldMk cId="3648008706" sldId="535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20.225" v="2622" actId="478"/>
          <ac:spMkLst>
            <pc:docMk/>
            <pc:sldMk cId="3648008706" sldId="535"/>
            <ac:spMk id="5" creationId="{1A7649BD-2FC8-37FD-0BD6-8E6E494B6E9E}"/>
          </ac:spMkLst>
        </pc:spChg>
        <pc:spChg chg="add mod ord">
          <ac:chgData name="用 共" userId="674416862f0b68f3" providerId="LiveId" clId="{A8D5BE2A-CB8C-437E-8FC6-27F9AFF22FB1}" dt="2022-12-01T18:51:22.059" v="2624" actId="167"/>
          <ac:spMkLst>
            <pc:docMk/>
            <pc:sldMk cId="3648008706" sldId="535"/>
            <ac:spMk id="15" creationId="{5E93B1B8-1B34-55C7-9DF5-5A56544A1BF8}"/>
          </ac:spMkLst>
        </pc:spChg>
      </pc:sldChg>
      <pc:sldChg chg="addSp delSp modSp add mod chgLayout">
        <pc:chgData name="用 共" userId="674416862f0b68f3" providerId="LiveId" clId="{A8D5BE2A-CB8C-437E-8FC6-27F9AFF22FB1}" dt="2022-12-01T18:51:26.921" v="2627" actId="167"/>
        <pc:sldMkLst>
          <pc:docMk/>
          <pc:sldMk cId="1524203609" sldId="536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524203609" sldId="536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524203609" sldId="536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23.847" v="2625" actId="478"/>
          <ac:spMkLst>
            <pc:docMk/>
            <pc:sldMk cId="1524203609" sldId="536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26.921" v="2627" actId="167"/>
          <ac:spMkLst>
            <pc:docMk/>
            <pc:sldMk cId="1524203609" sldId="536"/>
            <ac:spMk id="5" creationId="{E54D95B6-8B09-1EF0-0BA5-DFE4761EDE17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028518183" sldId="536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559910920" sldId="537"/>
        </pc:sldMkLst>
      </pc:sldChg>
      <pc:sldChg chg="addSp delSp modSp add mod chgLayout">
        <pc:chgData name="用 共" userId="674416862f0b68f3" providerId="LiveId" clId="{A8D5BE2A-CB8C-437E-8FC6-27F9AFF22FB1}" dt="2022-12-01T18:51:30.735" v="2630" actId="167"/>
        <pc:sldMkLst>
          <pc:docMk/>
          <pc:sldMk cId="3111523491" sldId="537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111523491" sldId="537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111523491" sldId="537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28.907" v="2628" actId="478"/>
          <ac:spMkLst>
            <pc:docMk/>
            <pc:sldMk cId="3111523491" sldId="537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30.735" v="2630" actId="167"/>
          <ac:spMkLst>
            <pc:docMk/>
            <pc:sldMk cId="3111523491" sldId="537"/>
            <ac:spMk id="5" creationId="{8750261A-57AC-5AA5-16D2-070842F706BC}"/>
          </ac:spMkLst>
        </pc:spChg>
      </pc:sldChg>
      <pc:sldChg chg="addSp delSp modSp add mod chgLayout">
        <pc:chgData name="用 共" userId="674416862f0b68f3" providerId="LiveId" clId="{A8D5BE2A-CB8C-437E-8FC6-27F9AFF22FB1}" dt="2022-12-01T18:51:34.337" v="2633" actId="167"/>
        <pc:sldMkLst>
          <pc:docMk/>
          <pc:sldMk cId="1939375648" sldId="538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939375648" sldId="538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939375648" sldId="538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32.688" v="2631" actId="478"/>
          <ac:spMkLst>
            <pc:docMk/>
            <pc:sldMk cId="1939375648" sldId="538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34.337" v="2633" actId="167"/>
          <ac:spMkLst>
            <pc:docMk/>
            <pc:sldMk cId="1939375648" sldId="538"/>
            <ac:spMk id="5" creationId="{9759A056-0344-69C6-0F85-570415548A16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965094565" sldId="53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48011905" sldId="539"/>
        </pc:sldMkLst>
      </pc:sldChg>
      <pc:sldChg chg="addSp delSp modSp add mod chgLayout">
        <pc:chgData name="用 共" userId="674416862f0b68f3" providerId="LiveId" clId="{A8D5BE2A-CB8C-437E-8FC6-27F9AFF22FB1}" dt="2022-12-01T18:51:38.396" v="2636" actId="167"/>
        <pc:sldMkLst>
          <pc:docMk/>
          <pc:sldMk cId="3768065250" sldId="539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768065250" sldId="539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768065250" sldId="539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36.505" v="2634" actId="478"/>
          <ac:spMkLst>
            <pc:docMk/>
            <pc:sldMk cId="3768065250" sldId="539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38.396" v="2636" actId="167"/>
          <ac:spMkLst>
            <pc:docMk/>
            <pc:sldMk cId="3768065250" sldId="539"/>
            <ac:spMk id="22" creationId="{96C82CEA-4B5C-D72D-B029-26CFF2584D73}"/>
          </ac:spMkLst>
        </pc:spChg>
      </pc:sldChg>
      <pc:sldChg chg="addSp delSp modSp add mod chgLayout">
        <pc:chgData name="用 共" userId="674416862f0b68f3" providerId="LiveId" clId="{A8D5BE2A-CB8C-437E-8FC6-27F9AFF22FB1}" dt="2022-12-01T18:51:42.936" v="2639" actId="167"/>
        <pc:sldMkLst>
          <pc:docMk/>
          <pc:sldMk cId="90112645" sldId="540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90112645" sldId="540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90112645" sldId="540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40.927" v="2637" actId="478"/>
          <ac:spMkLst>
            <pc:docMk/>
            <pc:sldMk cId="90112645" sldId="540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42.936" v="2639" actId="167"/>
          <ac:spMkLst>
            <pc:docMk/>
            <pc:sldMk cId="90112645" sldId="540"/>
            <ac:spMk id="22" creationId="{E04A0726-29D2-EB7C-6FBB-D45F357059C2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165312185" sldId="540"/>
        </pc:sldMkLst>
      </pc:sldChg>
      <pc:sldChg chg="addSp delSp modSp add mod chgLayout">
        <pc:chgData name="用 共" userId="674416862f0b68f3" providerId="LiveId" clId="{A8D5BE2A-CB8C-437E-8FC6-27F9AFF22FB1}" dt="2022-12-01T18:51:46.268" v="2642" actId="167"/>
        <pc:sldMkLst>
          <pc:docMk/>
          <pc:sldMk cId="1015459876" sldId="541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015459876" sldId="541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015459876" sldId="541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44.536" v="2640" actId="478"/>
          <ac:spMkLst>
            <pc:docMk/>
            <pc:sldMk cId="1015459876" sldId="541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46.268" v="2642" actId="167"/>
          <ac:spMkLst>
            <pc:docMk/>
            <pc:sldMk cId="1015459876" sldId="541"/>
            <ac:spMk id="22" creationId="{8DCCB8D1-2C89-F75F-AFA7-59012DBF8176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442289615" sldId="541"/>
        </pc:sldMkLst>
      </pc:sldChg>
      <pc:sldChg chg="addSp delSp modSp add mod chgLayout">
        <pc:chgData name="用 共" userId="674416862f0b68f3" providerId="LiveId" clId="{A8D5BE2A-CB8C-437E-8FC6-27F9AFF22FB1}" dt="2022-12-01T18:51:50.440" v="2645" actId="167"/>
        <pc:sldMkLst>
          <pc:docMk/>
          <pc:sldMk cId="616220185" sldId="542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616220185" sldId="542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616220185" sldId="542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48.647" v="2643" actId="478"/>
          <ac:spMkLst>
            <pc:docMk/>
            <pc:sldMk cId="616220185" sldId="542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50.440" v="2645" actId="167"/>
          <ac:spMkLst>
            <pc:docMk/>
            <pc:sldMk cId="616220185" sldId="542"/>
            <ac:spMk id="23" creationId="{6B9EC19B-C770-3EC4-D39C-456A25DF9880}"/>
          </ac:spMkLst>
        </pc:spChg>
      </pc:sldChg>
      <pc:sldChg chg="addSp delSp modSp add mod chgLayout">
        <pc:chgData name="用 共" userId="674416862f0b68f3" providerId="LiveId" clId="{A8D5BE2A-CB8C-437E-8FC6-27F9AFF22FB1}" dt="2022-12-01T18:54:54.943" v="2655" actId="14100"/>
        <pc:sldMkLst>
          <pc:docMk/>
          <pc:sldMk cId="3728233426" sldId="556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728233426" sldId="556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728233426" sldId="556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4:51.088" v="2653" actId="478"/>
          <ac:spMkLst>
            <pc:docMk/>
            <pc:sldMk cId="3728233426" sldId="556"/>
            <ac:spMk id="4" creationId="{A3613E8A-63B5-65D2-A8FE-ECEB43480AD0}"/>
          </ac:spMkLst>
        </pc:spChg>
        <pc:spChg chg="add mod ord">
          <ac:chgData name="用 共" userId="674416862f0b68f3" providerId="LiveId" clId="{A8D5BE2A-CB8C-437E-8FC6-27F9AFF22FB1}" dt="2022-12-01T18:54:54.943" v="2655" actId="14100"/>
          <ac:spMkLst>
            <pc:docMk/>
            <pc:sldMk cId="3728233426" sldId="556"/>
            <ac:spMk id="5" creationId="{EBF3C540-899E-5460-A949-7C86208FD15F}"/>
          </ac:spMkLst>
        </pc:spChg>
      </pc:sldChg>
      <pc:sldChg chg="addSp delSp modSp add mod chgLayout">
        <pc:chgData name="用 共" userId="674416862f0b68f3" providerId="LiveId" clId="{A8D5BE2A-CB8C-437E-8FC6-27F9AFF22FB1}" dt="2022-12-01T18:55:13.425" v="2663" actId="1076"/>
        <pc:sldMkLst>
          <pc:docMk/>
          <pc:sldMk cId="2780135552" sldId="558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2780135552" sldId="558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2780135552" sldId="558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5:09.248" v="2660" actId="478"/>
          <ac:spMkLst>
            <pc:docMk/>
            <pc:sldMk cId="2780135552" sldId="558"/>
            <ac:spMk id="4" creationId="{A3613E8A-63B5-65D2-A8FE-ECEB43480AD0}"/>
          </ac:spMkLst>
        </pc:spChg>
        <pc:spChg chg="mod">
          <ac:chgData name="用 共" userId="674416862f0b68f3" providerId="LiveId" clId="{A8D5BE2A-CB8C-437E-8FC6-27F9AFF22FB1}" dt="2022-12-01T18:55:13.425" v="2663" actId="1076"/>
          <ac:spMkLst>
            <pc:docMk/>
            <pc:sldMk cId="2780135552" sldId="558"/>
            <ac:spMk id="5" creationId="{7301F6A3-15D9-E984-8097-6F37730D5095}"/>
          </ac:spMkLst>
        </pc:spChg>
        <pc:spChg chg="add mod ord">
          <ac:chgData name="用 共" userId="674416862f0b68f3" providerId="LiveId" clId="{A8D5BE2A-CB8C-437E-8FC6-27F9AFF22FB1}" dt="2022-12-01T18:55:11.119" v="2662" actId="167"/>
          <ac:spMkLst>
            <pc:docMk/>
            <pc:sldMk cId="2780135552" sldId="558"/>
            <ac:spMk id="6" creationId="{79330891-600D-AFAA-42B2-9C597F9D4C64}"/>
          </ac:spMkLst>
        </pc:spChg>
      </pc:sldChg>
      <pc:sldChg chg="addSp delSp modSp add mod chgLayout">
        <pc:chgData name="用 共" userId="674416862f0b68f3" providerId="LiveId" clId="{A8D5BE2A-CB8C-437E-8FC6-27F9AFF22FB1}" dt="2022-12-01T18:55:03.287" v="2659" actId="1076"/>
        <pc:sldMkLst>
          <pc:docMk/>
          <pc:sldMk cId="4061928824" sldId="563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4061928824" sldId="563"/>
            <ac:spMk id="2" creationId="{A4571181-548B-B28D-93EC-ED39AB9B7C5F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4061928824" sldId="563"/>
            <ac:spMk id="3" creationId="{7F57AB10-2C2D-0877-7C6D-A9A068930047}"/>
          </ac:spMkLst>
        </pc:spChg>
        <pc:spChg chg="del">
          <ac:chgData name="用 共" userId="674416862f0b68f3" providerId="LiveId" clId="{A8D5BE2A-CB8C-437E-8FC6-27F9AFF22FB1}" dt="2022-12-01T18:54:58.675" v="2656" actId="478"/>
          <ac:spMkLst>
            <pc:docMk/>
            <pc:sldMk cId="4061928824" sldId="563"/>
            <ac:spMk id="4" creationId="{3E019EF6-F045-43EA-0F2B-5DA237CBF748}"/>
          </ac:spMkLst>
        </pc:spChg>
        <pc:spChg chg="mod">
          <ac:chgData name="用 共" userId="674416862f0b68f3" providerId="LiveId" clId="{A8D5BE2A-CB8C-437E-8FC6-27F9AFF22FB1}" dt="2022-12-01T18:55:03.287" v="2659" actId="1076"/>
          <ac:spMkLst>
            <pc:docMk/>
            <pc:sldMk cId="4061928824" sldId="563"/>
            <ac:spMk id="13" creationId="{B4F2F548-EC95-49D7-D708-A921F4126830}"/>
          </ac:spMkLst>
        </pc:spChg>
        <pc:spChg chg="add mod ord">
          <ac:chgData name="用 共" userId="674416862f0b68f3" providerId="LiveId" clId="{A8D5BE2A-CB8C-437E-8FC6-27F9AFF22FB1}" dt="2022-12-01T18:55:00.245" v="2658" actId="167"/>
          <ac:spMkLst>
            <pc:docMk/>
            <pc:sldMk cId="4061928824" sldId="563"/>
            <ac:spMk id="19" creationId="{0B8BE907-DD60-7B45-C8A2-A7882C01086E}"/>
          </ac:spMkLst>
        </pc:spChg>
      </pc:sldChg>
      <pc:sldChg chg="addSp delSp modSp add mod chgLayout">
        <pc:chgData name="用 共" userId="674416862f0b68f3" providerId="LiveId" clId="{A8D5BE2A-CB8C-437E-8FC6-27F9AFF22FB1}" dt="2022-12-01T18:55:43.572" v="2675" actId="404"/>
        <pc:sldMkLst>
          <pc:docMk/>
          <pc:sldMk cId="839487027" sldId="565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839487027" sldId="565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5:43.572" v="2675" actId="404"/>
          <ac:spMkLst>
            <pc:docMk/>
            <pc:sldMk cId="839487027" sldId="565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5:19.113" v="2664" actId="478"/>
          <ac:spMkLst>
            <pc:docMk/>
            <pc:sldMk cId="839487027" sldId="565"/>
            <ac:spMk id="4" creationId="{A3613E8A-63B5-65D2-A8FE-ECEB43480AD0}"/>
          </ac:spMkLst>
        </pc:spChg>
        <pc:spChg chg="add mod ord">
          <ac:chgData name="用 共" userId="674416862f0b68f3" providerId="LiveId" clId="{A8D5BE2A-CB8C-437E-8FC6-27F9AFF22FB1}" dt="2022-12-01T18:55:21.115" v="2666" actId="167"/>
          <ac:spMkLst>
            <pc:docMk/>
            <pc:sldMk cId="839487027" sldId="565"/>
            <ac:spMk id="5" creationId="{D5B05874-4D5C-3AD6-9FA4-2509AB936AF1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7" creationId="{E0B6FAF7-C4C3-1B28-9923-46A48040A943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8" creationId="{75C8D09D-9CF0-F19A-06D4-AC3E772F574C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9" creationId="{01AF2D65-67C7-BDB1-FCDB-3EA197250C50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0" creationId="{736FD3F8-3D4C-FEDD-F6C0-E7F88D6BCCDF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1" creationId="{8CAB10A5-6402-E296-B695-91B16A731E65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2" creationId="{A50E6D09-6E62-9FE3-E185-DE3C9F5D9F0A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3" creationId="{FBAABF0E-538E-80A1-CA55-31DD72DD4994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4" creationId="{3A993ECB-FD5F-2DF5-3E31-F7BC2EF73C70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5" creationId="{F67FF89A-FCCF-5815-AB83-E4FCD25F9DEA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6" creationId="{22530597-E603-C964-C489-833024646368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7" creationId="{C4276191-C51D-232F-267A-E67E7E65CE59}"/>
          </ac:spMkLst>
        </pc:spChg>
        <pc:spChg chg="mod">
          <ac:chgData name="用 共" userId="674416862f0b68f3" providerId="LiveId" clId="{A8D5BE2A-CB8C-437E-8FC6-27F9AFF22FB1}" dt="2022-12-01T18:55:30.248" v="2668" actId="14100"/>
          <ac:spMkLst>
            <pc:docMk/>
            <pc:sldMk cId="839487027" sldId="565"/>
            <ac:spMk id="18" creationId="{284729A9-6664-3EC6-0EE6-19F3A5489D44}"/>
          </ac:spMkLst>
        </pc:spChg>
        <pc:spChg chg="mod">
          <ac:chgData name="用 共" userId="674416862f0b68f3" providerId="LiveId" clId="{A8D5BE2A-CB8C-437E-8FC6-27F9AFF22FB1}" dt="2022-12-01T18:55:30.248" v="2668" actId="14100"/>
          <ac:spMkLst>
            <pc:docMk/>
            <pc:sldMk cId="839487027" sldId="565"/>
            <ac:spMk id="19" creationId="{4F8931A1-2850-A838-B8F3-54DA20FD8858}"/>
          </ac:spMkLst>
        </pc:spChg>
        <pc:spChg chg="mod">
          <ac:chgData name="用 共" userId="674416862f0b68f3" providerId="LiveId" clId="{A8D5BE2A-CB8C-437E-8FC6-27F9AFF22FB1}" dt="2022-12-01T18:55:30.248" v="2668" actId="14100"/>
          <ac:spMkLst>
            <pc:docMk/>
            <pc:sldMk cId="839487027" sldId="565"/>
            <ac:spMk id="20" creationId="{9938FD82-B78D-185C-E05D-63CC65B835D4}"/>
          </ac:spMkLst>
        </pc:spChg>
        <pc:picChg chg="mod">
          <ac:chgData name="用 共" userId="674416862f0b68f3" providerId="LiveId" clId="{A8D5BE2A-CB8C-437E-8FC6-27F9AFF22FB1}" dt="2022-12-01T18:55:39.253" v="2670" actId="1076"/>
          <ac:picMkLst>
            <pc:docMk/>
            <pc:sldMk cId="839487027" sldId="565"/>
            <ac:picMk id="6" creationId="{D5DAB94E-7DD7-F6FA-5466-B97F52B3DCAC}"/>
          </ac:picMkLst>
        </pc:picChg>
      </pc:sldChg>
      <pc:sldChg chg="addSp delSp modSp add mod chgLayout">
        <pc:chgData name="用 共" userId="674416862f0b68f3" providerId="LiveId" clId="{A8D5BE2A-CB8C-437E-8FC6-27F9AFF22FB1}" dt="2022-12-01T18:56:49.563" v="2691" actId="167"/>
        <pc:sldMkLst>
          <pc:docMk/>
          <pc:sldMk cId="673398622" sldId="566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673398622" sldId="566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5:53.214" v="2680" actId="404"/>
          <ac:spMkLst>
            <pc:docMk/>
            <pc:sldMk cId="673398622" sldId="566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6:47.819" v="2689" actId="478"/>
          <ac:spMkLst>
            <pc:docMk/>
            <pc:sldMk cId="673398622" sldId="566"/>
            <ac:spMk id="4" creationId="{A3613E8A-63B5-65D2-A8FE-ECEB43480AD0}"/>
          </ac:spMkLst>
        </pc:spChg>
        <pc:spChg chg="mod">
          <ac:chgData name="用 共" userId="674416862f0b68f3" providerId="LiveId" clId="{A8D5BE2A-CB8C-437E-8FC6-27F9AFF22FB1}" dt="2022-12-01T18:56:17.700" v="2683" actId="1076"/>
          <ac:spMkLst>
            <pc:docMk/>
            <pc:sldMk cId="673398622" sldId="566"/>
            <ac:spMk id="5" creationId="{7AB10A47-BA88-5F8A-7DDC-FE491B65C10A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7" creationId="{E0B6FAF7-C4C3-1B28-9923-46A48040A943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8" creationId="{75C8D09D-9CF0-F19A-06D4-AC3E772F574C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9" creationId="{01AF2D65-67C7-BDB1-FCDB-3EA197250C50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0" creationId="{736FD3F8-3D4C-FEDD-F6C0-E7F88D6BCCDF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1" creationId="{8CAB10A5-6402-E296-B695-91B16A731E65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2" creationId="{A50E6D09-6E62-9FE3-E185-DE3C9F5D9F0A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3" creationId="{FBAABF0E-538E-80A1-CA55-31DD72DD4994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4" creationId="{3A993ECB-FD5F-2DF5-3E31-F7BC2EF73C70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5" creationId="{F67FF89A-FCCF-5815-AB83-E4FCD25F9DEA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6" creationId="{22530597-E603-C964-C489-833024646368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7" creationId="{C4276191-C51D-232F-267A-E67E7E65CE59}"/>
          </ac:spMkLst>
        </pc:spChg>
        <pc:spChg chg="add mod ord">
          <ac:chgData name="用 共" userId="674416862f0b68f3" providerId="LiveId" clId="{A8D5BE2A-CB8C-437E-8FC6-27F9AFF22FB1}" dt="2022-12-01T18:56:49.563" v="2691" actId="167"/>
          <ac:spMkLst>
            <pc:docMk/>
            <pc:sldMk cId="673398622" sldId="566"/>
            <ac:spMk id="18" creationId="{AEA6CCCF-6950-8DD3-CACC-5AAC9D9427AD}"/>
          </ac:spMkLst>
        </pc:spChg>
        <pc:picChg chg="mod">
          <ac:chgData name="用 共" userId="674416862f0b68f3" providerId="LiveId" clId="{A8D5BE2A-CB8C-437E-8FC6-27F9AFF22FB1}" dt="2022-12-01T18:56:39.532" v="2685" actId="1076"/>
          <ac:picMkLst>
            <pc:docMk/>
            <pc:sldMk cId="673398622" sldId="566"/>
            <ac:picMk id="6" creationId="{D5DAB94E-7DD7-F6FA-5466-B97F52B3DCAC}"/>
          </ac:picMkLst>
        </pc:picChg>
      </pc:sldChg>
      <pc:sldChg chg="addSp delSp modSp add mod chgLayout">
        <pc:chgData name="用 共" userId="674416862f0b68f3" providerId="LiveId" clId="{A8D5BE2A-CB8C-437E-8FC6-27F9AFF22FB1}" dt="2022-12-01T18:56:46.135" v="2688" actId="167"/>
        <pc:sldMkLst>
          <pc:docMk/>
          <pc:sldMk cId="3334735715" sldId="567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334735715" sldId="567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334735715" sldId="567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6:44.108" v="2686" actId="478"/>
          <ac:spMkLst>
            <pc:docMk/>
            <pc:sldMk cId="3334735715" sldId="567"/>
            <ac:spMk id="4" creationId="{A3613E8A-63B5-65D2-A8FE-ECEB43480AD0}"/>
          </ac:spMkLst>
        </pc:spChg>
        <pc:spChg chg="add mod ord">
          <ac:chgData name="用 共" userId="674416862f0b68f3" providerId="LiveId" clId="{A8D5BE2A-CB8C-437E-8FC6-27F9AFF22FB1}" dt="2022-12-01T18:56:46.135" v="2688" actId="167"/>
          <ac:spMkLst>
            <pc:docMk/>
            <pc:sldMk cId="3334735715" sldId="567"/>
            <ac:spMk id="5" creationId="{494F7FFB-07F6-3599-DAE5-9AA483D07221}"/>
          </ac:spMkLst>
        </pc:spChg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244982046" sldId="568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658198745" sldId="569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3989215262" sldId="570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438526797" sldId="571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335300265" sldId="572"/>
        </pc:sldMkLst>
      </pc:sldChg>
    </pc:docChg>
  </pc:docChgLst>
  <pc:docChgLst>
    <pc:chgData name="用 共" userId="674416862f0b68f3" providerId="LiveId" clId="{7273E7DE-E67A-4328-A4C8-844F7E532F5F}"/>
    <pc:docChg chg="undo redo custSel addSld delSld modSld sldOrd addSection delSection modSection">
      <pc:chgData name="用 共" userId="674416862f0b68f3" providerId="LiveId" clId="{7273E7DE-E67A-4328-A4C8-844F7E532F5F}" dt="2022-11-10T20:12:47.354" v="4440" actId="20577"/>
      <pc:docMkLst>
        <pc:docMk/>
      </pc:docMkLst>
      <pc:sldChg chg="modSp mod">
        <pc:chgData name="用 共" userId="674416862f0b68f3" providerId="LiveId" clId="{7273E7DE-E67A-4328-A4C8-844F7E532F5F}" dt="2022-11-10T20:12:47.354" v="4440" actId="20577"/>
        <pc:sldMkLst>
          <pc:docMk/>
          <pc:sldMk cId="1497024218" sldId="258"/>
        </pc:sldMkLst>
        <pc:spChg chg="mod">
          <ac:chgData name="用 共" userId="674416862f0b68f3" providerId="LiveId" clId="{7273E7DE-E67A-4328-A4C8-844F7E532F5F}" dt="2022-11-10T20:12:47.354" v="4440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7273E7DE-E67A-4328-A4C8-844F7E532F5F}" dt="2022-11-09T16:53:35.091" v="17" actId="20577"/>
          <ac:spMkLst>
            <pc:docMk/>
            <pc:sldMk cId="1497024218" sldId="258"/>
            <ac:spMk id="3" creationId="{6911C8D1-7028-173D-F95F-DEE8B03091AD}"/>
          </ac:spMkLst>
        </pc:spChg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07997025" sldId="35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09643848" sldId="35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797264604" sldId="35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551791889" sldId="35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6784330" sldId="35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15158938" sldId="36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42173634" sldId="39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86756289" sldId="39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09167333" sldId="39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21879795" sldId="39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16368754" sldId="40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88728897" sldId="40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18997810" sldId="43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14011406" sldId="43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13637012" sldId="47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01453065" sldId="47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13329617" sldId="47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4126897" sldId="47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74406392" sldId="47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39844148" sldId="47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67984886" sldId="48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052770736" sldId="48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95012416" sldId="48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86438754" sldId="48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955584665" sldId="48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58572919" sldId="48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014115611" sldId="48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21311800" sldId="48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825211236" sldId="48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633054368" sldId="48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74993513" sldId="49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73887895" sldId="49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93857225" sldId="49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755138417" sldId="49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31825967" sldId="49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48221105" sldId="49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70167428" sldId="49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883876701" sldId="49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106114457" sldId="49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66851642" sldId="49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48273544" sldId="50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450123975" sldId="50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879418973" sldId="50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418275032" sldId="50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301085138" sldId="50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628897507" sldId="50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33844362" sldId="50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076393468" sldId="50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51548988" sldId="50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1394711" sldId="50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109913135" sldId="51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80120007" sldId="51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89078020" sldId="51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12620753" sldId="51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459066397" sldId="51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44998782" sldId="51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235395760" sldId="51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31707401" sldId="51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04636155" sldId="51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13099834" sldId="51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87960647" sldId="52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26688629" sldId="52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219288960" sldId="52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01843311" sldId="52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66748787" sldId="52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783659542" sldId="52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28170383" sldId="52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7035266" sldId="52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212377593" sldId="52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19266632" sldId="52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77054798" sldId="53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07745589" sldId="53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648008706" sldId="53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24203609" sldId="53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11523491" sldId="53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39375648" sldId="53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68065250" sldId="53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90112645" sldId="53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15459876" sldId="53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616220185" sldId="53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39133330" sldId="54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856104481" sldId="54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027833813" sldId="54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029914964" sldId="54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13845868" sldId="54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75832966" sldId="54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46647855" sldId="54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05264205" sldId="548"/>
        </pc:sldMkLst>
      </pc:sldChg>
      <pc:sldChg chg="addSp delSp modSp new mod ord modAnim">
        <pc:chgData name="用 共" userId="674416862f0b68f3" providerId="LiveId" clId="{7273E7DE-E67A-4328-A4C8-844F7E532F5F}" dt="2022-11-09T17:16:37.208" v="360" actId="1036"/>
        <pc:sldMkLst>
          <pc:docMk/>
          <pc:sldMk cId="244997940" sldId="549"/>
        </pc:sldMkLst>
        <pc:spChg chg="mod">
          <ac:chgData name="用 共" userId="674416862f0b68f3" providerId="LiveId" clId="{7273E7DE-E67A-4328-A4C8-844F7E532F5F}" dt="2022-11-09T17:08:10.227" v="235" actId="20577"/>
          <ac:spMkLst>
            <pc:docMk/>
            <pc:sldMk cId="244997940" sldId="549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37.208" v="360" actId="1036"/>
          <ac:spMkLst>
            <pc:docMk/>
            <pc:sldMk cId="244997940" sldId="549"/>
            <ac:spMk id="3" creationId="{FB6E47B6-FBB8-B524-11A1-3DA7AFE73322}"/>
          </ac:spMkLst>
        </pc:spChg>
        <pc:spChg chg="add del mod ord">
          <ac:chgData name="用 共" userId="674416862f0b68f3" providerId="LiveId" clId="{7273E7DE-E67A-4328-A4C8-844F7E532F5F}" dt="2022-11-09T17:08:24.276" v="243" actId="478"/>
          <ac:spMkLst>
            <pc:docMk/>
            <pc:sldMk cId="244997940" sldId="549"/>
            <ac:spMk id="4" creationId="{8C75E0CB-CAE4-EAB8-540A-0273DA7F4313}"/>
          </ac:spMkLst>
        </pc:spChg>
        <pc:spChg chg="add mod ord">
          <ac:chgData name="用 共" userId="674416862f0b68f3" providerId="LiveId" clId="{7273E7DE-E67A-4328-A4C8-844F7E532F5F}" dt="2022-11-09T17:08:26.073" v="245" actId="167"/>
          <ac:spMkLst>
            <pc:docMk/>
            <pc:sldMk cId="244997940" sldId="549"/>
            <ac:spMk id="5" creationId="{B8A8BF51-B2F8-27C1-26BB-554BF015EF25}"/>
          </ac:spMkLst>
        </pc:spChg>
      </pc:sldChg>
      <pc:sldChg chg="modSp add del mod">
        <pc:chgData name="用 共" userId="674416862f0b68f3" providerId="LiveId" clId="{7273E7DE-E67A-4328-A4C8-844F7E532F5F}" dt="2022-11-09T17:05:55.032" v="206" actId="47"/>
        <pc:sldMkLst>
          <pc:docMk/>
          <pc:sldMk cId="2967779695" sldId="550"/>
        </pc:sldMkLst>
        <pc:spChg chg="mod">
          <ac:chgData name="用 共" userId="674416862f0b68f3" providerId="LiveId" clId="{7273E7DE-E67A-4328-A4C8-844F7E532F5F}" dt="2022-11-09T17:05:36.652" v="202" actId="20577"/>
          <ac:spMkLst>
            <pc:docMk/>
            <pc:sldMk cId="2967779695" sldId="550"/>
            <ac:spMk id="2" creationId="{3109C3A3-CAA0-0CC4-F440-987BE76CF83F}"/>
          </ac:spMkLst>
        </pc:spChg>
      </pc:sldChg>
      <pc:sldChg chg="modSp add mod modAnim">
        <pc:chgData name="用 共" userId="674416862f0b68f3" providerId="LiveId" clId="{7273E7DE-E67A-4328-A4C8-844F7E532F5F}" dt="2022-11-09T17:17:01.777" v="361"/>
        <pc:sldMkLst>
          <pc:docMk/>
          <pc:sldMk cId="2869804962" sldId="551"/>
        </pc:sldMkLst>
        <pc:spChg chg="mod">
          <ac:chgData name="用 共" userId="674416862f0b68f3" providerId="LiveId" clId="{7273E7DE-E67A-4328-A4C8-844F7E532F5F}" dt="2022-11-09T17:08:17.369" v="240" actId="20577"/>
          <ac:spMkLst>
            <pc:docMk/>
            <pc:sldMk cId="2869804962" sldId="551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31.706" v="350" actId="1036"/>
          <ac:spMkLst>
            <pc:docMk/>
            <pc:sldMk cId="2869804962" sldId="551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08:21.583" v="242" actId="14100"/>
          <ac:spMkLst>
            <pc:docMk/>
            <pc:sldMk cId="2869804962" sldId="551"/>
            <ac:spMk id="4" creationId="{8C75E0CB-CAE4-EAB8-540A-0273DA7F4313}"/>
          </ac:spMkLst>
        </pc:spChg>
      </pc:sldChg>
      <pc:sldChg chg="addSp modSp add mod modAnim">
        <pc:chgData name="用 共" userId="674416862f0b68f3" providerId="LiveId" clId="{7273E7DE-E67A-4328-A4C8-844F7E532F5F}" dt="2022-11-09T17:18:01.641" v="366" actId="1076"/>
        <pc:sldMkLst>
          <pc:docMk/>
          <pc:sldMk cId="2537128028" sldId="552"/>
        </pc:sldMkLst>
        <pc:spChg chg="mod">
          <ac:chgData name="用 共" userId="674416862f0b68f3" providerId="LiveId" clId="{7273E7DE-E67A-4328-A4C8-844F7E532F5F}" dt="2022-11-09T17:08:37.779" v="250" actId="20577"/>
          <ac:spMkLst>
            <pc:docMk/>
            <pc:sldMk cId="2537128028" sldId="552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25.488" v="340" actId="1036"/>
          <ac:spMkLst>
            <pc:docMk/>
            <pc:sldMk cId="2537128028" sldId="552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08:43.349" v="253" actId="14100"/>
          <ac:spMkLst>
            <pc:docMk/>
            <pc:sldMk cId="2537128028" sldId="552"/>
            <ac:spMk id="4" creationId="{8C75E0CB-CAE4-EAB8-540A-0273DA7F4313}"/>
          </ac:spMkLst>
        </pc:spChg>
        <pc:spChg chg="add mod">
          <ac:chgData name="用 共" userId="674416862f0b68f3" providerId="LiveId" clId="{7273E7DE-E67A-4328-A4C8-844F7E532F5F}" dt="2022-11-09T17:18:01.641" v="366" actId="1076"/>
          <ac:spMkLst>
            <pc:docMk/>
            <pc:sldMk cId="2537128028" sldId="552"/>
            <ac:spMk id="5" creationId="{00ADC9BC-856C-9224-ECFE-B0943B9360CE}"/>
          </ac:spMkLst>
        </pc:spChg>
      </pc:sldChg>
      <pc:sldChg chg="add del">
        <pc:chgData name="用 共" userId="674416862f0b68f3" providerId="LiveId" clId="{7273E7DE-E67A-4328-A4C8-844F7E532F5F}" dt="2022-11-09T17:08:30.354" v="246" actId="47"/>
        <pc:sldMkLst>
          <pc:docMk/>
          <pc:sldMk cId="3599394406" sldId="552"/>
        </pc:sldMkLst>
      </pc:sldChg>
      <pc:sldChg chg="addSp delSp modSp add mod delAnim modAnim">
        <pc:chgData name="用 共" userId="674416862f0b68f3" providerId="LiveId" clId="{7273E7DE-E67A-4328-A4C8-844F7E532F5F}" dt="2022-11-10T15:46:38.299" v="1032" actId="14100"/>
        <pc:sldMkLst>
          <pc:docMk/>
          <pc:sldMk cId="176470050" sldId="553"/>
        </pc:sldMkLst>
        <pc:spChg chg="del">
          <ac:chgData name="用 共" userId="674416862f0b68f3" providerId="LiveId" clId="{7273E7DE-E67A-4328-A4C8-844F7E532F5F}" dt="2022-11-09T17:18:38.110" v="369" actId="478"/>
          <ac:spMkLst>
            <pc:docMk/>
            <pc:sldMk cId="176470050" sldId="553"/>
            <ac:spMk id="5" creationId="{00ADC9BC-856C-9224-ECFE-B0943B9360CE}"/>
          </ac:spMkLst>
        </pc:spChg>
        <pc:spChg chg="add mod">
          <ac:chgData name="用 共" userId="674416862f0b68f3" providerId="LiveId" clId="{7273E7DE-E67A-4328-A4C8-844F7E532F5F}" dt="2022-11-10T15:46:38.299" v="1032" actId="14100"/>
          <ac:spMkLst>
            <pc:docMk/>
            <pc:sldMk cId="176470050" sldId="553"/>
            <ac:spMk id="6" creationId="{98BBDDAA-CD6F-9D88-E75F-7C3B2C13B083}"/>
          </ac:spMkLst>
        </pc:spChg>
        <pc:spChg chg="add mod">
          <ac:chgData name="用 共" userId="674416862f0b68f3" providerId="LiveId" clId="{7273E7DE-E67A-4328-A4C8-844F7E532F5F}" dt="2022-11-09T17:18:35.893" v="368"/>
          <ac:spMkLst>
            <pc:docMk/>
            <pc:sldMk cId="176470050" sldId="553"/>
            <ac:spMk id="7" creationId="{B95BC568-EEF8-B1B7-849E-93744774D922}"/>
          </ac:spMkLst>
        </pc:spChg>
      </pc:sldChg>
      <pc:sldChg chg="addSp delSp modSp add del mod delAnim modAnim">
        <pc:chgData name="用 共" userId="674416862f0b68f3" providerId="LiveId" clId="{7273E7DE-E67A-4328-A4C8-844F7E532F5F}" dt="2022-11-09T17:21:10.691" v="416" actId="47"/>
        <pc:sldMkLst>
          <pc:docMk/>
          <pc:sldMk cId="57996927" sldId="554"/>
        </pc:sldMkLst>
        <pc:spChg chg="mod">
          <ac:chgData name="用 共" userId="674416862f0b68f3" providerId="LiveId" clId="{7273E7DE-E67A-4328-A4C8-844F7E532F5F}" dt="2022-11-09T17:20:42.721" v="402" actId="20577"/>
          <ac:spMkLst>
            <pc:docMk/>
            <pc:sldMk cId="57996927" sldId="554"/>
            <ac:spMk id="2" creationId="{3109C3A3-CAA0-0CC4-F440-987BE76CF83F}"/>
          </ac:spMkLst>
        </pc:spChg>
        <pc:spChg chg="del">
          <ac:chgData name="用 共" userId="674416862f0b68f3" providerId="LiveId" clId="{7273E7DE-E67A-4328-A4C8-844F7E532F5F}" dt="2022-11-09T17:20:09.028" v="372" actId="478"/>
          <ac:spMkLst>
            <pc:docMk/>
            <pc:sldMk cId="57996927" sldId="554"/>
            <ac:spMk id="3" creationId="{FB6E47B6-FBB8-B524-11A1-3DA7AFE73322}"/>
          </ac:spMkLst>
        </pc:spChg>
        <pc:spChg chg="del">
          <ac:chgData name="用 共" userId="674416862f0b68f3" providerId="LiveId" clId="{7273E7DE-E67A-4328-A4C8-844F7E532F5F}" dt="2022-11-09T17:20:38.249" v="398" actId="478"/>
          <ac:spMkLst>
            <pc:docMk/>
            <pc:sldMk cId="57996927" sldId="554"/>
            <ac:spMk id="4" creationId="{8C75E0CB-CAE4-EAB8-540A-0273DA7F4313}"/>
          </ac:spMkLst>
        </pc:spChg>
        <pc:spChg chg="del mod">
          <ac:chgData name="用 共" userId="674416862f0b68f3" providerId="LiveId" clId="{7273E7DE-E67A-4328-A4C8-844F7E532F5F}" dt="2022-11-09T17:20:39.582" v="399" actId="478"/>
          <ac:spMkLst>
            <pc:docMk/>
            <pc:sldMk cId="57996927" sldId="554"/>
            <ac:spMk id="6" creationId="{98BBDDAA-CD6F-9D88-E75F-7C3B2C13B083}"/>
          </ac:spMkLst>
        </pc:spChg>
        <pc:spChg chg="del mod">
          <ac:chgData name="用 共" userId="674416862f0b68f3" providerId="LiveId" clId="{7273E7DE-E67A-4328-A4C8-844F7E532F5F}" dt="2022-11-09T17:21:09.328" v="415" actId="478"/>
          <ac:spMkLst>
            <pc:docMk/>
            <pc:sldMk cId="57996927" sldId="554"/>
            <ac:spMk id="7" creationId="{B95BC568-EEF8-B1B7-849E-93744774D922}"/>
          </ac:spMkLst>
        </pc:spChg>
        <pc:spChg chg="add del mod">
          <ac:chgData name="用 共" userId="674416862f0b68f3" providerId="LiveId" clId="{7273E7DE-E67A-4328-A4C8-844F7E532F5F}" dt="2022-11-09T17:20:11.869" v="373" actId="478"/>
          <ac:spMkLst>
            <pc:docMk/>
            <pc:sldMk cId="57996927" sldId="554"/>
            <ac:spMk id="8" creationId="{7854A00A-9423-F005-3D7A-E7CBF061DE56}"/>
          </ac:spMkLst>
        </pc:spChg>
      </pc:sldChg>
      <pc:sldChg chg="addSp delSp modSp add mod delAnim">
        <pc:chgData name="用 共" userId="674416862f0b68f3" providerId="LiveId" clId="{7273E7DE-E67A-4328-A4C8-844F7E532F5F}" dt="2022-11-09T17:25:20.589" v="456" actId="403"/>
        <pc:sldMkLst>
          <pc:docMk/>
          <pc:sldMk cId="2263486527" sldId="554"/>
        </pc:sldMkLst>
        <pc:spChg chg="mod">
          <ac:chgData name="用 共" userId="674416862f0b68f3" providerId="LiveId" clId="{7273E7DE-E67A-4328-A4C8-844F7E532F5F}" dt="2022-11-09T17:25:20.589" v="456" actId="403"/>
          <ac:spMkLst>
            <pc:docMk/>
            <pc:sldMk cId="2263486527" sldId="554"/>
            <ac:spMk id="2" creationId="{3109C3A3-CAA0-0CC4-F440-987BE76CF83F}"/>
          </ac:spMkLst>
        </pc:spChg>
        <pc:spChg chg="del">
          <ac:chgData name="用 共" userId="674416862f0b68f3" providerId="LiveId" clId="{7273E7DE-E67A-4328-A4C8-844F7E532F5F}" dt="2022-11-09T17:21:18.335" v="420" actId="478"/>
          <ac:spMkLst>
            <pc:docMk/>
            <pc:sldMk cId="2263486527" sldId="554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25:17.975" v="450" actId="14100"/>
          <ac:spMkLst>
            <pc:docMk/>
            <pc:sldMk cId="2263486527" sldId="554"/>
            <ac:spMk id="4" creationId="{8C75E0CB-CAE4-EAB8-540A-0273DA7F4313}"/>
          </ac:spMkLst>
        </pc:spChg>
        <pc:spChg chg="del">
          <ac:chgData name="用 共" userId="674416862f0b68f3" providerId="LiveId" clId="{7273E7DE-E67A-4328-A4C8-844F7E532F5F}" dt="2022-11-09T17:21:16.381" v="419" actId="478"/>
          <ac:spMkLst>
            <pc:docMk/>
            <pc:sldMk cId="2263486527" sldId="554"/>
            <ac:spMk id="6" creationId="{98BBDDAA-CD6F-9D88-E75F-7C3B2C13B083}"/>
          </ac:spMkLst>
        </pc:spChg>
        <pc:spChg chg="del">
          <ac:chgData name="用 共" userId="674416862f0b68f3" providerId="LiveId" clId="{7273E7DE-E67A-4328-A4C8-844F7E532F5F}" dt="2022-11-09T17:21:15.540" v="418" actId="478"/>
          <ac:spMkLst>
            <pc:docMk/>
            <pc:sldMk cId="2263486527" sldId="554"/>
            <ac:spMk id="7" creationId="{B95BC568-EEF8-B1B7-849E-93744774D922}"/>
          </ac:spMkLst>
        </pc:spChg>
        <pc:spChg chg="add del mod">
          <ac:chgData name="用 共" userId="674416862f0b68f3" providerId="LiveId" clId="{7273E7DE-E67A-4328-A4C8-844F7E532F5F}" dt="2022-11-09T17:21:20.090" v="421" actId="478"/>
          <ac:spMkLst>
            <pc:docMk/>
            <pc:sldMk cId="2263486527" sldId="554"/>
            <ac:spMk id="8" creationId="{73D2ED2D-D13E-20B2-7063-E35B2013BB6C}"/>
          </ac:spMkLst>
        </pc:spChg>
      </pc:sldChg>
      <pc:sldChg chg="addSp delSp modSp new del mod">
        <pc:chgData name="用 共" userId="674416862f0b68f3" providerId="LiveId" clId="{7273E7DE-E67A-4328-A4C8-844F7E532F5F}" dt="2022-11-10T03:10:14.710" v="790" actId="47"/>
        <pc:sldMkLst>
          <pc:docMk/>
          <pc:sldMk cId="503670969" sldId="555"/>
        </pc:sldMkLst>
        <pc:spChg chg="mod">
          <ac:chgData name="用 共" userId="674416862f0b68f3" providerId="LiveId" clId="{7273E7DE-E67A-4328-A4C8-844F7E532F5F}" dt="2022-11-09T17:25:39.412" v="473" actId="20577"/>
          <ac:spMkLst>
            <pc:docMk/>
            <pc:sldMk cId="503670969" sldId="555"/>
            <ac:spMk id="2" creationId="{4FECFD13-AEE2-F463-7D8C-F4230432B5A0}"/>
          </ac:spMkLst>
        </pc:spChg>
        <pc:spChg chg="mod">
          <ac:chgData name="用 共" userId="674416862f0b68f3" providerId="LiveId" clId="{7273E7DE-E67A-4328-A4C8-844F7E532F5F}" dt="2022-11-09T23:52:46.573" v="486" actId="20577"/>
          <ac:spMkLst>
            <pc:docMk/>
            <pc:sldMk cId="503670969" sldId="555"/>
            <ac:spMk id="3" creationId="{D75D532F-2061-942F-789B-0821E06ED6F5}"/>
          </ac:spMkLst>
        </pc:spChg>
        <pc:spChg chg="add mod ord">
          <ac:chgData name="用 共" userId="674416862f0b68f3" providerId="LiveId" clId="{7273E7DE-E67A-4328-A4C8-844F7E532F5F}" dt="2022-11-09T17:25:58.416" v="477" actId="14100"/>
          <ac:spMkLst>
            <pc:docMk/>
            <pc:sldMk cId="503670969" sldId="555"/>
            <ac:spMk id="4" creationId="{CA66F464-50A3-3B1B-EE4E-9150A9833CDA}"/>
          </ac:spMkLst>
        </pc:spChg>
        <pc:spChg chg="add del mod">
          <ac:chgData name="用 共" userId="674416862f0b68f3" providerId="LiveId" clId="{7273E7DE-E67A-4328-A4C8-844F7E532F5F}" dt="2022-11-09T23:56:06.337" v="596" actId="478"/>
          <ac:spMkLst>
            <pc:docMk/>
            <pc:sldMk cId="503670969" sldId="555"/>
            <ac:spMk id="5" creationId="{03C524A0-DB94-D954-643A-E78A279382B2}"/>
          </ac:spMkLst>
        </pc:spChg>
        <pc:spChg chg="add mod">
          <ac:chgData name="用 共" userId="674416862f0b68f3" providerId="LiveId" clId="{7273E7DE-E67A-4328-A4C8-844F7E532F5F}" dt="2022-11-09T23:56:54.699" v="631" actId="1076"/>
          <ac:spMkLst>
            <pc:docMk/>
            <pc:sldMk cId="503670969" sldId="555"/>
            <ac:spMk id="6" creationId="{41F2034A-D3C7-741B-AF67-7127D6E8EABC}"/>
          </ac:spMkLst>
        </pc:spChg>
      </pc:sldChg>
      <pc:sldChg chg="add del">
        <pc:chgData name="用 共" userId="674416862f0b68f3" providerId="LiveId" clId="{7273E7DE-E67A-4328-A4C8-844F7E532F5F}" dt="2022-11-09T17:25:29.477" v="458" actId="47"/>
        <pc:sldMkLst>
          <pc:docMk/>
          <pc:sldMk cId="2832105859" sldId="555"/>
        </pc:sldMkLst>
      </pc:sldChg>
      <pc:sldChg chg="add del">
        <pc:chgData name="用 共" userId="674416862f0b68f3" providerId="LiveId" clId="{7273E7DE-E67A-4328-A4C8-844F7E532F5F}" dt="2022-11-09T23:52:57.601" v="488" actId="47"/>
        <pc:sldMkLst>
          <pc:docMk/>
          <pc:sldMk cId="2770598799" sldId="556"/>
        </pc:sldMkLst>
      </pc:sldChg>
      <pc:sldChg chg="addSp delSp modSp new mod delAnim modAnim">
        <pc:chgData name="用 共" userId="674416862f0b68f3" providerId="LiveId" clId="{7273E7DE-E67A-4328-A4C8-844F7E532F5F}" dt="2022-11-10T15:57:09.332" v="1197" actId="108"/>
        <pc:sldMkLst>
          <pc:docMk/>
          <pc:sldMk cId="3728233426" sldId="556"/>
        </pc:sldMkLst>
        <pc:spChg chg="mod">
          <ac:chgData name="用 共" userId="674416862f0b68f3" providerId="LiveId" clId="{7273E7DE-E67A-4328-A4C8-844F7E532F5F}" dt="2022-11-09T23:53:07.611" v="509"/>
          <ac:spMkLst>
            <pc:docMk/>
            <pc:sldMk cId="3728233426" sldId="556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5:50:36.329" v="1065" actId="12"/>
          <ac:spMkLst>
            <pc:docMk/>
            <pc:sldMk cId="3728233426" sldId="556"/>
            <ac:spMk id="3" creationId="{1374C445-7D2F-CE2A-59FE-4CAB540516D0}"/>
          </ac:spMkLst>
        </pc:spChg>
        <pc:spChg chg="add mod ord">
          <ac:chgData name="用 共" userId="674416862f0b68f3" providerId="LiveId" clId="{7273E7DE-E67A-4328-A4C8-844F7E532F5F}" dt="2022-11-09T23:53:12.287" v="511" actId="167"/>
          <ac:spMkLst>
            <pc:docMk/>
            <pc:sldMk cId="3728233426" sldId="556"/>
            <ac:spMk id="4" creationId="{A3613E8A-63B5-65D2-A8FE-ECEB43480AD0}"/>
          </ac:spMkLst>
        </pc:spChg>
        <pc:spChg chg="add del mod">
          <ac:chgData name="用 共" userId="674416862f0b68f3" providerId="LiveId" clId="{7273E7DE-E67A-4328-A4C8-844F7E532F5F}" dt="2022-11-10T15:49:50.430" v="1046" actId="478"/>
          <ac:spMkLst>
            <pc:docMk/>
            <pc:sldMk cId="3728233426" sldId="556"/>
            <ac:spMk id="5" creationId="{7301F6A3-15D9-E984-8097-6F37730D5095}"/>
          </ac:spMkLst>
        </pc:spChg>
        <pc:spChg chg="add mod">
          <ac:chgData name="用 共" userId="674416862f0b68f3" providerId="LiveId" clId="{7273E7DE-E67A-4328-A4C8-844F7E532F5F}" dt="2022-11-10T15:57:09.332" v="1197" actId="108"/>
          <ac:spMkLst>
            <pc:docMk/>
            <pc:sldMk cId="3728233426" sldId="556"/>
            <ac:spMk id="6" creationId="{EB8BC45F-9465-AD54-FA36-0F85EE3C7C31}"/>
          </ac:spMkLst>
        </pc:spChg>
      </pc:sldChg>
      <pc:sldChg chg="modSp add mod">
        <pc:chgData name="用 共" userId="674416862f0b68f3" providerId="LiveId" clId="{7273E7DE-E67A-4328-A4C8-844F7E532F5F}" dt="2022-11-10T03:08:50.656" v="776" actId="20577"/>
        <pc:sldMkLst>
          <pc:docMk/>
          <pc:sldMk cId="3604062010" sldId="557"/>
        </pc:sldMkLst>
        <pc:spChg chg="mod">
          <ac:chgData name="用 共" userId="674416862f0b68f3" providerId="LiveId" clId="{7273E7DE-E67A-4328-A4C8-844F7E532F5F}" dt="2022-11-10T03:08:50.656" v="776" actId="20577"/>
          <ac:spMkLst>
            <pc:docMk/>
            <pc:sldMk cId="3604062010" sldId="557"/>
            <ac:spMk id="3" creationId="{D75D532F-2061-942F-789B-0821E06ED6F5}"/>
          </ac:spMkLst>
        </pc:spChg>
      </pc:sldChg>
      <pc:sldChg chg="add del">
        <pc:chgData name="用 共" userId="674416862f0b68f3" providerId="LiveId" clId="{7273E7DE-E67A-4328-A4C8-844F7E532F5F}" dt="2022-11-10T15:46:04.644" v="1010" actId="47"/>
        <pc:sldMkLst>
          <pc:docMk/>
          <pc:sldMk cId="2048531968" sldId="558"/>
        </pc:sldMkLst>
      </pc:sldChg>
      <pc:sldChg chg="addSp delSp modSp add mod modAnim">
        <pc:chgData name="用 共" userId="674416862f0b68f3" providerId="LiveId" clId="{7273E7DE-E67A-4328-A4C8-844F7E532F5F}" dt="2022-11-10T18:13:07.121" v="2434" actId="20577"/>
        <pc:sldMkLst>
          <pc:docMk/>
          <pc:sldMk cId="2780135552" sldId="558"/>
        </pc:sldMkLst>
        <pc:spChg chg="mod">
          <ac:chgData name="用 共" userId="674416862f0b68f3" providerId="LiveId" clId="{7273E7DE-E67A-4328-A4C8-844F7E532F5F}" dt="2022-11-10T18:13:07.121" v="2434" actId="20577"/>
          <ac:spMkLst>
            <pc:docMk/>
            <pc:sldMk cId="2780135552" sldId="558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7:53:44.798" v="2057" actId="1076"/>
          <ac:spMkLst>
            <pc:docMk/>
            <pc:sldMk cId="2780135552" sldId="558"/>
            <ac:spMk id="5" creationId="{7301F6A3-15D9-E984-8097-6F37730D5095}"/>
          </ac:spMkLst>
        </pc:spChg>
        <pc:picChg chg="add del mod">
          <ac:chgData name="用 共" userId="674416862f0b68f3" providerId="LiveId" clId="{7273E7DE-E67A-4328-A4C8-844F7E532F5F}" dt="2022-11-10T17:58:59.176" v="2118" actId="478"/>
          <ac:picMkLst>
            <pc:docMk/>
            <pc:sldMk cId="2780135552" sldId="558"/>
            <ac:picMk id="6" creationId="{10CE283C-3053-D8F7-7397-E9D9CFE4CB15}"/>
          </ac:picMkLst>
        </pc:picChg>
      </pc:sldChg>
      <pc:sldChg chg="addSp delSp modSp add mod modAnim">
        <pc:chgData name="用 共" userId="674416862f0b68f3" providerId="LiveId" clId="{7273E7DE-E67A-4328-A4C8-844F7E532F5F}" dt="2022-11-10T17:35:16.954" v="1683" actId="20577"/>
        <pc:sldMkLst>
          <pc:docMk/>
          <pc:sldMk cId="3220011955" sldId="559"/>
        </pc:sldMkLst>
        <pc:spChg chg="add del mod">
          <ac:chgData name="用 共" userId="674416862f0b68f3" providerId="LiveId" clId="{7273E7DE-E67A-4328-A4C8-844F7E532F5F}" dt="2022-11-10T17:35:16.954" v="1683" actId="20577"/>
          <ac:spMkLst>
            <pc:docMk/>
            <pc:sldMk cId="3220011955" sldId="559"/>
            <ac:spMk id="3" creationId="{D75D532F-2061-942F-789B-0821E06ED6F5}"/>
          </ac:spMkLst>
        </pc:spChg>
        <pc:spChg chg="add del mod">
          <ac:chgData name="用 共" userId="674416862f0b68f3" providerId="LiveId" clId="{7273E7DE-E67A-4328-A4C8-844F7E532F5F}" dt="2022-11-10T16:53:21.099" v="1210" actId="478"/>
          <ac:spMkLst>
            <pc:docMk/>
            <pc:sldMk cId="3220011955" sldId="559"/>
            <ac:spMk id="5" creationId="{FED926C1-0322-B4CA-7E4E-A9BE67EB0E96}"/>
          </ac:spMkLst>
        </pc:spChg>
        <pc:spChg chg="del">
          <ac:chgData name="用 共" userId="674416862f0b68f3" providerId="LiveId" clId="{7273E7DE-E67A-4328-A4C8-844F7E532F5F}" dt="2022-11-10T15:57:42.330" v="1199" actId="478"/>
          <ac:spMkLst>
            <pc:docMk/>
            <pc:sldMk cId="3220011955" sldId="559"/>
            <ac:spMk id="6" creationId="{41F2034A-D3C7-741B-AF67-7127D6E8EABC}"/>
          </ac:spMkLst>
        </pc:spChg>
        <pc:spChg chg="add del mod">
          <ac:chgData name="用 共" userId="674416862f0b68f3" providerId="LiveId" clId="{7273E7DE-E67A-4328-A4C8-844F7E532F5F}" dt="2022-11-10T17:17:38.078" v="1387" actId="478"/>
          <ac:spMkLst>
            <pc:docMk/>
            <pc:sldMk cId="3220011955" sldId="559"/>
            <ac:spMk id="12" creationId="{E0EFB8D9-8854-D650-A0B7-54CB4E1EB71D}"/>
          </ac:spMkLst>
        </pc:spChg>
        <pc:spChg chg="add del mod">
          <ac:chgData name="用 共" userId="674416862f0b68f3" providerId="LiveId" clId="{7273E7DE-E67A-4328-A4C8-844F7E532F5F}" dt="2022-11-10T17:17:39.151" v="1388" actId="478"/>
          <ac:spMkLst>
            <pc:docMk/>
            <pc:sldMk cId="3220011955" sldId="559"/>
            <ac:spMk id="13" creationId="{A73F9880-46B1-FA65-284A-736743567BEB}"/>
          </ac:spMkLst>
        </pc:spChg>
        <pc:spChg chg="add del mod">
          <ac:chgData name="用 共" userId="674416862f0b68f3" providerId="LiveId" clId="{7273E7DE-E67A-4328-A4C8-844F7E532F5F}" dt="2022-11-10T17:17:39.951" v="1389" actId="478"/>
          <ac:spMkLst>
            <pc:docMk/>
            <pc:sldMk cId="3220011955" sldId="559"/>
            <ac:spMk id="14" creationId="{825780B0-7B9B-293E-513D-FA7EDBEFD2E4}"/>
          </ac:spMkLst>
        </pc:spChg>
        <pc:spChg chg="add del mod">
          <ac:chgData name="用 共" userId="674416862f0b68f3" providerId="LiveId" clId="{7273E7DE-E67A-4328-A4C8-844F7E532F5F}" dt="2022-11-10T17:17:40.862" v="1390" actId="478"/>
          <ac:spMkLst>
            <pc:docMk/>
            <pc:sldMk cId="3220011955" sldId="559"/>
            <ac:spMk id="15" creationId="{319EFA4C-DC60-49BD-D66D-54A937EEDAC7}"/>
          </ac:spMkLst>
        </pc:spChg>
        <pc:spChg chg="add del mod">
          <ac:chgData name="用 共" userId="674416862f0b68f3" providerId="LiveId" clId="{7273E7DE-E67A-4328-A4C8-844F7E532F5F}" dt="2022-11-10T17:17:41.758" v="1391" actId="478"/>
          <ac:spMkLst>
            <pc:docMk/>
            <pc:sldMk cId="3220011955" sldId="559"/>
            <ac:spMk id="16" creationId="{429B35C3-6BFD-471B-B482-F0EF4509D642}"/>
          </ac:spMkLst>
        </pc:spChg>
        <pc:spChg chg="add mod">
          <ac:chgData name="用 共" userId="674416862f0b68f3" providerId="LiveId" clId="{7273E7DE-E67A-4328-A4C8-844F7E532F5F}" dt="2022-11-10T17:20:45.315" v="1526" actId="1076"/>
          <ac:spMkLst>
            <pc:docMk/>
            <pc:sldMk cId="3220011955" sldId="559"/>
            <ac:spMk id="17" creationId="{93F3C51A-6E25-CBB5-EFFB-DB71953A8A5F}"/>
          </ac:spMkLst>
        </pc:spChg>
        <pc:graphicFrameChg chg="add del mod">
          <ac:chgData name="用 共" userId="674416862f0b68f3" providerId="LiveId" clId="{7273E7DE-E67A-4328-A4C8-844F7E532F5F}" dt="2022-11-10T17:11:15.498" v="1274" actId="478"/>
          <ac:graphicFrameMkLst>
            <pc:docMk/>
            <pc:sldMk cId="3220011955" sldId="559"/>
            <ac:graphicFrameMk id="9" creationId="{56EEBDDE-3CA1-24CD-8D22-7D5F8CB54E6B}"/>
          </ac:graphicFrameMkLst>
        </pc:graphicFrameChg>
        <pc:picChg chg="add del mod">
          <ac:chgData name="用 共" userId="674416862f0b68f3" providerId="LiveId" clId="{7273E7DE-E67A-4328-A4C8-844F7E532F5F}" dt="2022-11-10T17:10:11.224" v="1218"/>
          <ac:picMkLst>
            <pc:docMk/>
            <pc:sldMk cId="3220011955" sldId="559"/>
            <ac:picMk id="8" creationId="{7B85B459-0CFB-7A0C-ECA4-EB7F6B13065C}"/>
          </ac:picMkLst>
        </pc:picChg>
        <pc:picChg chg="add mod">
          <ac:chgData name="用 共" userId="674416862f0b68f3" providerId="LiveId" clId="{7273E7DE-E67A-4328-A4C8-844F7E532F5F}" dt="2022-11-10T17:12:10.924" v="1287" actId="1076"/>
          <ac:picMkLst>
            <pc:docMk/>
            <pc:sldMk cId="3220011955" sldId="559"/>
            <ac:picMk id="11" creationId="{F6F2F6D9-F492-9F48-D45B-54B8C52BB71C}"/>
          </ac:picMkLst>
        </pc:picChg>
      </pc:sldChg>
      <pc:sldChg chg="add del">
        <pc:chgData name="用 共" userId="674416862f0b68f3" providerId="LiveId" clId="{7273E7DE-E67A-4328-A4C8-844F7E532F5F}" dt="2022-11-10T17:36:00.529" v="1689" actId="47"/>
        <pc:sldMkLst>
          <pc:docMk/>
          <pc:sldMk cId="3190041570" sldId="560"/>
        </pc:sldMkLst>
      </pc:sldChg>
      <pc:sldChg chg="addSp delSp modSp add mod modAnim">
        <pc:chgData name="用 共" userId="674416862f0b68f3" providerId="LiveId" clId="{7273E7DE-E67A-4328-A4C8-844F7E532F5F}" dt="2022-11-10T17:35:28.014" v="1685"/>
        <pc:sldMkLst>
          <pc:docMk/>
          <pc:sldMk cId="1366373676" sldId="561"/>
        </pc:sldMkLst>
        <pc:spChg chg="mod">
          <ac:chgData name="用 共" userId="674416862f0b68f3" providerId="LiveId" clId="{7273E7DE-E67A-4328-A4C8-844F7E532F5F}" dt="2022-11-10T17:35:28.014" v="1685"/>
          <ac:spMkLst>
            <pc:docMk/>
            <pc:sldMk cId="1366373676" sldId="561"/>
            <ac:spMk id="3" creationId="{D75D532F-2061-942F-789B-0821E06ED6F5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6" creationId="{06548738-DA64-36BE-6297-E8614447D87D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7" creationId="{52397EFC-B620-5205-88DA-3B8C1C4476A2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8" creationId="{DD60FC1A-1B90-25F5-D48D-11559E78FED3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9" creationId="{658F662A-85A1-9B9F-1C9A-24AF3049F8DF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10" creationId="{02ACCAC3-6B48-03B9-70C0-419A26E4B246}"/>
          </ac:spMkLst>
        </pc:spChg>
        <pc:spChg chg="del">
          <ac:chgData name="用 共" userId="674416862f0b68f3" providerId="LiveId" clId="{7273E7DE-E67A-4328-A4C8-844F7E532F5F}" dt="2022-11-10T17:14:09.593" v="1323" actId="478"/>
          <ac:spMkLst>
            <pc:docMk/>
            <pc:sldMk cId="1366373676" sldId="561"/>
            <ac:spMk id="12" creationId="{E0EFB8D9-8854-D650-A0B7-54CB4E1EB71D}"/>
          </ac:spMkLst>
        </pc:spChg>
        <pc:spChg chg="del">
          <ac:chgData name="用 共" userId="674416862f0b68f3" providerId="LiveId" clId="{7273E7DE-E67A-4328-A4C8-844F7E532F5F}" dt="2022-11-10T17:14:10.697" v="1324" actId="478"/>
          <ac:spMkLst>
            <pc:docMk/>
            <pc:sldMk cId="1366373676" sldId="561"/>
            <ac:spMk id="13" creationId="{A73F9880-46B1-FA65-284A-736743567BEB}"/>
          </ac:spMkLst>
        </pc:spChg>
        <pc:spChg chg="del">
          <ac:chgData name="用 共" userId="674416862f0b68f3" providerId="LiveId" clId="{7273E7DE-E67A-4328-A4C8-844F7E532F5F}" dt="2022-11-10T17:14:11.640" v="1325" actId="478"/>
          <ac:spMkLst>
            <pc:docMk/>
            <pc:sldMk cId="1366373676" sldId="561"/>
            <ac:spMk id="14" creationId="{825780B0-7B9B-293E-513D-FA7EDBEFD2E4}"/>
          </ac:spMkLst>
        </pc:spChg>
        <pc:spChg chg="del">
          <ac:chgData name="用 共" userId="674416862f0b68f3" providerId="LiveId" clId="{7273E7DE-E67A-4328-A4C8-844F7E532F5F}" dt="2022-11-10T17:14:12.602" v="1326" actId="478"/>
          <ac:spMkLst>
            <pc:docMk/>
            <pc:sldMk cId="1366373676" sldId="561"/>
            <ac:spMk id="15" creationId="{319EFA4C-DC60-49BD-D66D-54A937EEDAC7}"/>
          </ac:spMkLst>
        </pc:spChg>
        <pc:spChg chg="del">
          <ac:chgData name="用 共" userId="674416862f0b68f3" providerId="LiveId" clId="{7273E7DE-E67A-4328-A4C8-844F7E532F5F}" dt="2022-11-10T17:14:13.688" v="1327" actId="478"/>
          <ac:spMkLst>
            <pc:docMk/>
            <pc:sldMk cId="1366373676" sldId="561"/>
            <ac:spMk id="16" creationId="{429B35C3-6BFD-471B-B482-F0EF4509D642}"/>
          </ac:spMkLst>
        </pc:spChg>
        <pc:spChg chg="add mod">
          <ac:chgData name="用 共" userId="674416862f0b68f3" providerId="LiveId" clId="{7273E7DE-E67A-4328-A4C8-844F7E532F5F}" dt="2022-11-10T17:18:14.802" v="1404" actId="1076"/>
          <ac:spMkLst>
            <pc:docMk/>
            <pc:sldMk cId="1366373676" sldId="561"/>
            <ac:spMk id="17" creationId="{80146F5D-F4B9-A1A1-BFAC-6EAA68038ED3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19" creationId="{B9FF1E4B-728E-3D6F-0645-FB7BCF11F179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0" creationId="{C00F53E3-941B-444A-A7AE-A4E251663CCC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1" creationId="{BADFDD90-30DD-7A52-5588-491391ABA76F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2" creationId="{3143F91E-83AD-F854-9D3E-7BA1B1B57040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3" creationId="{553FC846-FFDA-9836-6C5C-B5BC050CDD5B}"/>
          </ac:spMkLst>
        </pc:spChg>
        <pc:spChg chg="add mod">
          <ac:chgData name="用 共" userId="674416862f0b68f3" providerId="LiveId" clId="{7273E7DE-E67A-4328-A4C8-844F7E532F5F}" dt="2022-11-10T17:20:47.401" v="1527"/>
          <ac:spMkLst>
            <pc:docMk/>
            <pc:sldMk cId="1366373676" sldId="561"/>
            <ac:spMk id="24" creationId="{DC82202C-AAA7-43F9-9858-2661F574B511}"/>
          </ac:spMkLst>
        </pc:spChg>
        <pc:spChg chg="add mod">
          <ac:chgData name="用 共" userId="674416862f0b68f3" providerId="LiveId" clId="{7273E7DE-E67A-4328-A4C8-844F7E532F5F}" dt="2022-11-10T17:23:15.989" v="1585" actId="1076"/>
          <ac:spMkLst>
            <pc:docMk/>
            <pc:sldMk cId="1366373676" sldId="561"/>
            <ac:spMk id="25" creationId="{A70107B4-E28F-14B4-629C-BD0A4E4CCB8C}"/>
          </ac:spMkLst>
        </pc:spChg>
        <pc:picChg chg="add mod">
          <ac:chgData name="用 共" userId="674416862f0b68f3" providerId="LiveId" clId="{7273E7DE-E67A-4328-A4C8-844F7E532F5F}" dt="2022-11-10T17:17:31.940" v="1386" actId="1076"/>
          <ac:picMkLst>
            <pc:docMk/>
            <pc:sldMk cId="1366373676" sldId="561"/>
            <ac:picMk id="5" creationId="{63A675F1-0F18-48DD-61C7-619B269D92DC}"/>
          </ac:picMkLst>
        </pc:picChg>
        <pc:picChg chg="del mod">
          <ac:chgData name="用 共" userId="674416862f0b68f3" providerId="LiveId" clId="{7273E7DE-E67A-4328-A4C8-844F7E532F5F}" dt="2022-11-10T17:17:27.486" v="1384" actId="478"/>
          <ac:picMkLst>
            <pc:docMk/>
            <pc:sldMk cId="1366373676" sldId="561"/>
            <ac:picMk id="11" creationId="{F6F2F6D9-F492-9F48-D45B-54B8C52BB71C}"/>
          </ac:picMkLst>
        </pc:picChg>
        <pc:picChg chg="add del mod">
          <ac:chgData name="用 共" userId="674416862f0b68f3" providerId="LiveId" clId="{7273E7DE-E67A-4328-A4C8-844F7E532F5F}" dt="2022-11-10T17:17:58.256" v="1394"/>
          <ac:picMkLst>
            <pc:docMk/>
            <pc:sldMk cId="1366373676" sldId="561"/>
            <ac:picMk id="18" creationId="{5C6F026A-CD92-23CA-6DA1-10025AB73904}"/>
          </ac:picMkLst>
        </pc:picChg>
      </pc:sldChg>
      <pc:sldChg chg="addSp delSp modSp add mod">
        <pc:chgData name="用 共" userId="674416862f0b68f3" providerId="LiveId" clId="{7273E7DE-E67A-4328-A4C8-844F7E532F5F}" dt="2022-11-10T17:35:30.414" v="1687"/>
        <pc:sldMkLst>
          <pc:docMk/>
          <pc:sldMk cId="1626391128" sldId="562"/>
        </pc:sldMkLst>
        <pc:spChg chg="mod">
          <ac:chgData name="用 共" userId="674416862f0b68f3" providerId="LiveId" clId="{7273E7DE-E67A-4328-A4C8-844F7E532F5F}" dt="2022-11-10T17:35:30.414" v="1687"/>
          <ac:spMkLst>
            <pc:docMk/>
            <pc:sldMk cId="1626391128" sldId="562"/>
            <ac:spMk id="3" creationId="{D75D532F-2061-942F-789B-0821E06ED6F5}"/>
          </ac:spMkLst>
        </pc:spChg>
        <pc:spChg chg="add mod">
          <ac:chgData name="用 共" userId="674416862f0b68f3" providerId="LiveId" clId="{7273E7DE-E67A-4328-A4C8-844F7E532F5F}" dt="2022-11-10T17:20:48.858" v="1528"/>
          <ac:spMkLst>
            <pc:docMk/>
            <pc:sldMk cId="1626391128" sldId="562"/>
            <ac:spMk id="11" creationId="{A5227B9C-F59B-57A7-5439-6F9EEAD6CDBE}"/>
          </ac:spMkLst>
        </pc:spChg>
        <pc:spChg chg="add mod">
          <ac:chgData name="用 共" userId="674416862f0b68f3" providerId="LiveId" clId="{7273E7DE-E67A-4328-A4C8-844F7E532F5F}" dt="2022-11-10T17:23:36.978" v="1588"/>
          <ac:spMkLst>
            <pc:docMk/>
            <pc:sldMk cId="1626391128" sldId="562"/>
            <ac:spMk id="12" creationId="{75314E33-BC09-D6F0-8FD9-8F86C8A87C1F}"/>
          </ac:spMkLst>
        </pc:spChg>
        <pc:spChg chg="add mod">
          <ac:chgData name="用 共" userId="674416862f0b68f3" providerId="LiveId" clId="{7273E7DE-E67A-4328-A4C8-844F7E532F5F}" dt="2022-11-10T17:25:19.018" v="1642" actId="555"/>
          <ac:spMkLst>
            <pc:docMk/>
            <pc:sldMk cId="1626391128" sldId="562"/>
            <ac:spMk id="13" creationId="{C99FD30F-9924-4BE0-3190-099FA2961167}"/>
          </ac:spMkLst>
        </pc:spChg>
        <pc:spChg chg="add del mod">
          <ac:chgData name="用 共" userId="674416862f0b68f3" providerId="LiveId" clId="{7273E7DE-E67A-4328-A4C8-844F7E532F5F}" dt="2022-11-10T17:24:15.463" v="1597" actId="478"/>
          <ac:spMkLst>
            <pc:docMk/>
            <pc:sldMk cId="1626391128" sldId="562"/>
            <ac:spMk id="14" creationId="{919EB88F-179D-34AF-644D-B02C018FB941}"/>
          </ac:spMkLst>
        </pc:spChg>
        <pc:spChg chg="add del mod">
          <ac:chgData name="用 共" userId="674416862f0b68f3" providerId="LiveId" clId="{7273E7DE-E67A-4328-A4C8-844F7E532F5F}" dt="2022-11-10T17:24:51.913" v="1636" actId="478"/>
          <ac:spMkLst>
            <pc:docMk/>
            <pc:sldMk cId="1626391128" sldId="562"/>
            <ac:spMk id="15" creationId="{707A90FE-EEFF-BE1A-5A1B-5C7BF4B1A8EC}"/>
          </ac:spMkLst>
        </pc:spChg>
        <pc:spChg chg="add mod">
          <ac:chgData name="用 共" userId="674416862f0b68f3" providerId="LiveId" clId="{7273E7DE-E67A-4328-A4C8-844F7E532F5F}" dt="2022-11-10T17:25:37.193" v="1645" actId="20577"/>
          <ac:spMkLst>
            <pc:docMk/>
            <pc:sldMk cId="1626391128" sldId="562"/>
            <ac:spMk id="16" creationId="{F1680B87-BEF8-D80A-7CD8-0206860C8DAF}"/>
          </ac:spMkLst>
        </pc:spChg>
        <pc:spChg chg="add mod">
          <ac:chgData name="用 共" userId="674416862f0b68f3" providerId="LiveId" clId="{7273E7DE-E67A-4328-A4C8-844F7E532F5F}" dt="2022-11-10T17:25:40.074" v="1647" actId="20577"/>
          <ac:spMkLst>
            <pc:docMk/>
            <pc:sldMk cId="1626391128" sldId="562"/>
            <ac:spMk id="18" creationId="{35B51587-D3F5-92D1-3A94-450A300AB693}"/>
          </ac:spMkLst>
        </pc:spChg>
        <pc:spChg chg="add mod">
          <ac:chgData name="用 共" userId="674416862f0b68f3" providerId="LiveId" clId="{7273E7DE-E67A-4328-A4C8-844F7E532F5F}" dt="2022-11-10T17:25:45.786" v="1653" actId="20577"/>
          <ac:spMkLst>
            <pc:docMk/>
            <pc:sldMk cId="1626391128" sldId="562"/>
            <ac:spMk id="19" creationId="{6173C5D9-BDC3-5A3C-D073-C327C81DAA3D}"/>
          </ac:spMkLst>
        </pc:spChg>
        <pc:spChg chg="add mod">
          <ac:chgData name="用 共" userId="674416862f0b68f3" providerId="LiveId" clId="{7273E7DE-E67A-4328-A4C8-844F7E532F5F}" dt="2022-11-10T17:25:48.746" v="1655" actId="20577"/>
          <ac:spMkLst>
            <pc:docMk/>
            <pc:sldMk cId="1626391128" sldId="562"/>
            <ac:spMk id="20" creationId="{513F8785-88F5-BEC2-C2C1-36B5EA0AE18F}"/>
          </ac:spMkLst>
        </pc:spChg>
      </pc:sldChg>
      <pc:sldChg chg="modSp add del mod">
        <pc:chgData name="用 共" userId="674416862f0b68f3" providerId="LiveId" clId="{7273E7DE-E67A-4328-A4C8-844F7E532F5F}" dt="2022-11-10T17:31:44.089" v="1671" actId="47"/>
        <pc:sldMkLst>
          <pc:docMk/>
          <pc:sldMk cId="3238618830" sldId="563"/>
        </pc:sldMkLst>
        <pc:spChg chg="mod">
          <ac:chgData name="用 共" userId="674416862f0b68f3" providerId="LiveId" clId="{7273E7DE-E67A-4328-A4C8-844F7E532F5F}" dt="2022-11-10T17:31:41.450" v="1670"/>
          <ac:spMkLst>
            <pc:docMk/>
            <pc:sldMk cId="3238618830" sldId="563"/>
            <ac:spMk id="3" creationId="{D75D532F-2061-942F-789B-0821E06ED6F5}"/>
          </ac:spMkLst>
        </pc:spChg>
      </pc:sldChg>
      <pc:sldChg chg="addSp modSp new mod modAnim">
        <pc:chgData name="用 共" userId="674416862f0b68f3" providerId="LiveId" clId="{7273E7DE-E67A-4328-A4C8-844F7E532F5F}" dt="2022-11-10T18:12:53.261" v="2424" actId="1076"/>
        <pc:sldMkLst>
          <pc:docMk/>
          <pc:sldMk cId="4061928824" sldId="563"/>
        </pc:sldMkLst>
        <pc:spChg chg="mod">
          <ac:chgData name="用 共" userId="674416862f0b68f3" providerId="LiveId" clId="{7273E7DE-E67A-4328-A4C8-844F7E532F5F}" dt="2022-11-10T17:39:04.372" v="1701"/>
          <ac:spMkLst>
            <pc:docMk/>
            <pc:sldMk cId="4061928824" sldId="563"/>
            <ac:spMk id="2" creationId="{A4571181-548B-B28D-93EC-ED39AB9B7C5F}"/>
          </ac:spMkLst>
        </pc:spChg>
        <pc:spChg chg="mod">
          <ac:chgData name="用 共" userId="674416862f0b68f3" providerId="LiveId" clId="{7273E7DE-E67A-4328-A4C8-844F7E532F5F}" dt="2022-11-10T18:12:50.898" v="2423" actId="14100"/>
          <ac:spMkLst>
            <pc:docMk/>
            <pc:sldMk cId="4061928824" sldId="563"/>
            <ac:spMk id="3" creationId="{7F57AB10-2C2D-0877-7C6D-A9A068930047}"/>
          </ac:spMkLst>
        </pc:spChg>
        <pc:spChg chg="add mod ord">
          <ac:chgData name="用 共" userId="674416862f0b68f3" providerId="LiveId" clId="{7273E7DE-E67A-4328-A4C8-844F7E532F5F}" dt="2022-11-10T17:39:07.847" v="1703" actId="167"/>
          <ac:spMkLst>
            <pc:docMk/>
            <pc:sldMk cId="4061928824" sldId="563"/>
            <ac:spMk id="4" creationId="{3E019EF6-F045-43EA-0F2B-5DA237CBF748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6" creationId="{18AE1B5B-BE44-96BD-C77F-2EF6D3CD1DB7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7" creationId="{A5C90AD5-EACE-35A1-9B42-2AA8E5FEDB9E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8" creationId="{343D00B2-88F4-E500-8D71-B2A4948048B2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9" creationId="{485D3C90-0C8B-0BC1-9FAE-374E26C7EE39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0" creationId="{AEBE0D23-8F5A-84F7-2E3F-A13396A12464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1" creationId="{114C7E6A-6D08-BCCA-353B-FDB4D831EF08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2" creationId="{9DACA863-4D61-A2E6-D79D-049E47B937C7}"/>
          </ac:spMkLst>
        </pc:spChg>
        <pc:spChg chg="add mod">
          <ac:chgData name="用 共" userId="674416862f0b68f3" providerId="LiveId" clId="{7273E7DE-E67A-4328-A4C8-844F7E532F5F}" dt="2022-11-10T18:12:53.261" v="2424" actId="1076"/>
          <ac:spMkLst>
            <pc:docMk/>
            <pc:sldMk cId="4061928824" sldId="563"/>
            <ac:spMk id="13" creationId="{B4F2F548-EC95-49D7-D708-A921F4126830}"/>
          </ac:spMkLst>
        </pc:spChg>
        <pc:spChg chg="add mod">
          <ac:chgData name="用 共" userId="674416862f0b68f3" providerId="LiveId" clId="{7273E7DE-E67A-4328-A4C8-844F7E532F5F}" dt="2022-11-10T17:46:10.679" v="1997" actId="20577"/>
          <ac:spMkLst>
            <pc:docMk/>
            <pc:sldMk cId="4061928824" sldId="563"/>
            <ac:spMk id="14" creationId="{9E1D748F-16C0-0AF2-BF4F-703377D50A3F}"/>
          </ac:spMkLst>
        </pc:spChg>
        <pc:spChg chg="add mod">
          <ac:chgData name="用 共" userId="674416862f0b68f3" providerId="LiveId" clId="{7273E7DE-E67A-4328-A4C8-844F7E532F5F}" dt="2022-11-10T17:46:16.791" v="2011" actId="20577"/>
          <ac:spMkLst>
            <pc:docMk/>
            <pc:sldMk cId="4061928824" sldId="563"/>
            <ac:spMk id="15" creationId="{3BE4C6FD-509F-D2F7-6EFD-AF3E2CFD9346}"/>
          </ac:spMkLst>
        </pc:spChg>
        <pc:spChg chg="add mod">
          <ac:chgData name="用 共" userId="674416862f0b68f3" providerId="LiveId" clId="{7273E7DE-E67A-4328-A4C8-844F7E532F5F}" dt="2022-11-10T17:46:18.155" v="2012" actId="20577"/>
          <ac:spMkLst>
            <pc:docMk/>
            <pc:sldMk cId="4061928824" sldId="563"/>
            <ac:spMk id="16" creationId="{E990CD15-D6FD-1669-A535-FC492425AC61}"/>
          </ac:spMkLst>
        </pc:spChg>
        <pc:spChg chg="add mod">
          <ac:chgData name="用 共" userId="674416862f0b68f3" providerId="LiveId" clId="{7273E7DE-E67A-4328-A4C8-844F7E532F5F}" dt="2022-11-10T17:46:26.326" v="2026" actId="20577"/>
          <ac:spMkLst>
            <pc:docMk/>
            <pc:sldMk cId="4061928824" sldId="563"/>
            <ac:spMk id="17" creationId="{C28729C5-9233-3606-2E0D-6F3009AB28CF}"/>
          </ac:spMkLst>
        </pc:spChg>
        <pc:spChg chg="add mod">
          <ac:chgData name="用 共" userId="674416862f0b68f3" providerId="LiveId" clId="{7273E7DE-E67A-4328-A4C8-844F7E532F5F}" dt="2022-11-10T17:46:30.153" v="2030" actId="20577"/>
          <ac:spMkLst>
            <pc:docMk/>
            <pc:sldMk cId="4061928824" sldId="563"/>
            <ac:spMk id="18" creationId="{8BA7DD67-8426-89C4-4D2C-0E5F10C6AF15}"/>
          </ac:spMkLst>
        </pc:spChg>
        <pc:picChg chg="add mod">
          <ac:chgData name="用 共" userId="674416862f0b68f3" providerId="LiveId" clId="{7273E7DE-E67A-4328-A4C8-844F7E532F5F}" dt="2022-11-10T17:43:35.291" v="1864"/>
          <ac:picMkLst>
            <pc:docMk/>
            <pc:sldMk cId="4061928824" sldId="563"/>
            <ac:picMk id="5" creationId="{A4F9FAEE-5B73-C1FC-BFD0-9957948F02F4}"/>
          </ac:picMkLst>
        </pc:picChg>
      </pc:sldChg>
      <pc:sldChg chg="modSp add del mod">
        <pc:chgData name="用 共" userId="674416862f0b68f3" providerId="LiveId" clId="{7273E7DE-E67A-4328-A4C8-844F7E532F5F}" dt="2022-11-10T17:38:58.388" v="1699" actId="47"/>
        <pc:sldMkLst>
          <pc:docMk/>
          <pc:sldMk cId="4109960838" sldId="563"/>
        </pc:sldMkLst>
        <pc:spChg chg="mod">
          <ac:chgData name="用 共" userId="674416862f0b68f3" providerId="LiveId" clId="{7273E7DE-E67A-4328-A4C8-844F7E532F5F}" dt="2022-11-10T17:37:15.243" v="1698" actId="20577"/>
          <ac:spMkLst>
            <pc:docMk/>
            <pc:sldMk cId="4109960838" sldId="563"/>
            <ac:spMk id="3" creationId="{1374C445-7D2F-CE2A-59FE-4CAB540516D0}"/>
          </ac:spMkLst>
        </pc:spChg>
      </pc:sldChg>
      <pc:sldChg chg="delSp modSp add del mod delAnim">
        <pc:chgData name="用 共" userId="674416862f0b68f3" providerId="LiveId" clId="{7273E7DE-E67A-4328-A4C8-844F7E532F5F}" dt="2022-11-10T18:13:30.728" v="2436" actId="47"/>
        <pc:sldMkLst>
          <pc:docMk/>
          <pc:sldMk cId="2790070209" sldId="564"/>
        </pc:sldMkLst>
        <pc:spChg chg="mod">
          <ac:chgData name="用 共" userId="674416862f0b68f3" providerId="LiveId" clId="{7273E7DE-E67A-4328-A4C8-844F7E532F5F}" dt="2022-11-10T18:02:35.567" v="2221" actId="20577"/>
          <ac:spMkLst>
            <pc:docMk/>
            <pc:sldMk cId="2790070209" sldId="564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7:57:26.393" v="2104" actId="478"/>
          <ac:spMkLst>
            <pc:docMk/>
            <pc:sldMk cId="2790070209" sldId="564"/>
            <ac:spMk id="5" creationId="{7301F6A3-15D9-E984-8097-6F37730D5095}"/>
          </ac:spMkLst>
        </pc:spChg>
      </pc:sldChg>
      <pc:sldChg chg="addSp delSp modSp add mod delAnim modAnim">
        <pc:chgData name="用 共" userId="674416862f0b68f3" providerId="LiveId" clId="{7273E7DE-E67A-4328-A4C8-844F7E532F5F}" dt="2022-11-10T18:19:15.731" v="2620" actId="12789"/>
        <pc:sldMkLst>
          <pc:docMk/>
          <pc:sldMk cId="839487027" sldId="565"/>
        </pc:sldMkLst>
        <pc:spChg chg="mod">
          <ac:chgData name="用 共" userId="674416862f0b68f3" providerId="LiveId" clId="{7273E7DE-E67A-4328-A4C8-844F7E532F5F}" dt="2022-11-10T18:16:23.012" v="2595" actId="207"/>
          <ac:spMkLst>
            <pc:docMk/>
            <pc:sldMk cId="839487027" sldId="565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8:15:19.058" v="2541" actId="478"/>
          <ac:spMkLst>
            <pc:docMk/>
            <pc:sldMk cId="839487027" sldId="565"/>
            <ac:spMk id="5" creationId="{7301F6A3-15D9-E984-8097-6F37730D5095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7" creationId="{E0B6FAF7-C4C3-1B28-9923-46A48040A943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8" creationId="{75C8D09D-9CF0-F19A-06D4-AC3E772F574C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9" creationId="{01AF2D65-67C7-BDB1-FCDB-3EA197250C50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0" creationId="{736FD3F8-3D4C-FEDD-F6C0-E7F88D6BCCDF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1" creationId="{8CAB10A5-6402-E296-B695-91B16A731E65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2" creationId="{A50E6D09-6E62-9FE3-E185-DE3C9F5D9F0A}"/>
          </ac:spMkLst>
        </pc:spChg>
        <pc:spChg chg="add mod">
          <ac:chgData name="用 共" userId="674416862f0b68f3" providerId="LiveId" clId="{7273E7DE-E67A-4328-A4C8-844F7E532F5F}" dt="2022-11-10T18:15:57.890" v="2582" actId="20577"/>
          <ac:spMkLst>
            <pc:docMk/>
            <pc:sldMk cId="839487027" sldId="565"/>
            <ac:spMk id="13" creationId="{FBAABF0E-538E-80A1-CA55-31DD72DD4994}"/>
          </ac:spMkLst>
        </pc:spChg>
        <pc:spChg chg="add mod">
          <ac:chgData name="用 共" userId="674416862f0b68f3" providerId="LiveId" clId="{7273E7DE-E67A-4328-A4C8-844F7E532F5F}" dt="2022-11-10T18:15:59.542" v="2584" actId="20577"/>
          <ac:spMkLst>
            <pc:docMk/>
            <pc:sldMk cId="839487027" sldId="565"/>
            <ac:spMk id="14" creationId="{3A993ECB-FD5F-2DF5-3E31-F7BC2EF73C70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5" creationId="{F67FF89A-FCCF-5815-AB83-E4FCD25F9DEA}"/>
          </ac:spMkLst>
        </pc:spChg>
        <pc:spChg chg="add mod">
          <ac:chgData name="用 共" userId="674416862f0b68f3" providerId="LiveId" clId="{7273E7DE-E67A-4328-A4C8-844F7E532F5F}" dt="2022-11-10T18:16:01.845" v="2585" actId="20577"/>
          <ac:spMkLst>
            <pc:docMk/>
            <pc:sldMk cId="839487027" sldId="565"/>
            <ac:spMk id="16" creationId="{22530597-E603-C964-C489-833024646368}"/>
          </ac:spMkLst>
        </pc:spChg>
        <pc:spChg chg="add mod">
          <ac:chgData name="用 共" userId="674416862f0b68f3" providerId="LiveId" clId="{7273E7DE-E67A-4328-A4C8-844F7E532F5F}" dt="2022-11-10T18:16:02.538" v="2586" actId="20577"/>
          <ac:spMkLst>
            <pc:docMk/>
            <pc:sldMk cId="839487027" sldId="565"/>
            <ac:spMk id="17" creationId="{C4276191-C51D-232F-267A-E67E7E65CE59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18" creationId="{284729A9-6664-3EC6-0EE6-19F3A5489D44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19" creationId="{4F8931A1-2850-A838-B8F3-54DA20FD8858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20" creationId="{9938FD82-B78D-185C-E05D-63CC65B835D4}"/>
          </ac:spMkLst>
        </pc:spChg>
        <pc:picChg chg="add mod">
          <ac:chgData name="用 共" userId="674416862f0b68f3" providerId="LiveId" clId="{7273E7DE-E67A-4328-A4C8-844F7E532F5F}" dt="2022-11-10T18:15:54.850" v="2579" actId="1035"/>
          <ac:picMkLst>
            <pc:docMk/>
            <pc:sldMk cId="839487027" sldId="565"/>
            <ac:picMk id="6" creationId="{D5DAB94E-7DD7-F6FA-5466-B97F52B3DCAC}"/>
          </ac:picMkLst>
        </pc:picChg>
      </pc:sldChg>
      <pc:sldChg chg="addSp delSp modSp add mod delAnim modAnim">
        <pc:chgData name="用 共" userId="674416862f0b68f3" providerId="LiveId" clId="{7273E7DE-E67A-4328-A4C8-844F7E532F5F}" dt="2022-11-10T18:21:14.240" v="2629"/>
        <pc:sldMkLst>
          <pc:docMk/>
          <pc:sldMk cId="673398622" sldId="566"/>
        </pc:sldMkLst>
        <pc:spChg chg="mod">
          <ac:chgData name="用 共" userId="674416862f0b68f3" providerId="LiveId" clId="{7273E7DE-E67A-4328-A4C8-844F7E532F5F}" dt="2022-11-10T18:20:39.481" v="2622" actId="20577"/>
          <ac:spMkLst>
            <pc:docMk/>
            <pc:sldMk cId="673398622" sldId="566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8:21:14.240" v="2629"/>
          <ac:spMkLst>
            <pc:docMk/>
            <pc:sldMk cId="673398622" sldId="566"/>
            <ac:spMk id="5" creationId="{7AB10A47-BA88-5F8A-7DDC-FE491B65C10A}"/>
          </ac:spMkLst>
        </pc:spChg>
        <pc:spChg chg="mod">
          <ac:chgData name="用 共" userId="674416862f0b68f3" providerId="LiveId" clId="{7273E7DE-E67A-4328-A4C8-844F7E532F5F}" dt="2022-11-10T18:20:41.659" v="2623" actId="20577"/>
          <ac:spMkLst>
            <pc:docMk/>
            <pc:sldMk cId="673398622" sldId="566"/>
            <ac:spMk id="13" creationId="{FBAABF0E-538E-80A1-CA55-31DD72DD4994}"/>
          </ac:spMkLst>
        </pc:spChg>
        <pc:spChg chg="mod">
          <ac:chgData name="用 共" userId="674416862f0b68f3" providerId="LiveId" clId="{7273E7DE-E67A-4328-A4C8-844F7E532F5F}" dt="2022-11-10T18:20:43.484" v="2624" actId="20577"/>
          <ac:spMkLst>
            <pc:docMk/>
            <pc:sldMk cId="673398622" sldId="566"/>
            <ac:spMk id="14" creationId="{3A993ECB-FD5F-2DF5-3E31-F7BC2EF73C70}"/>
          </ac:spMkLst>
        </pc:spChg>
        <pc:spChg chg="del mod">
          <ac:chgData name="用 共" userId="674416862f0b68f3" providerId="LiveId" clId="{7273E7DE-E67A-4328-A4C8-844F7E532F5F}" dt="2022-11-10T18:21:13.433" v="2628" actId="478"/>
          <ac:spMkLst>
            <pc:docMk/>
            <pc:sldMk cId="673398622" sldId="566"/>
            <ac:spMk id="18" creationId="{284729A9-6664-3EC6-0EE6-19F3A5489D44}"/>
          </ac:spMkLst>
        </pc:spChg>
        <pc:spChg chg="del">
          <ac:chgData name="用 共" userId="674416862f0b68f3" providerId="LiveId" clId="{7273E7DE-E67A-4328-A4C8-844F7E532F5F}" dt="2022-11-10T18:20:46.183" v="2625" actId="478"/>
          <ac:spMkLst>
            <pc:docMk/>
            <pc:sldMk cId="673398622" sldId="566"/>
            <ac:spMk id="19" creationId="{4F8931A1-2850-A838-B8F3-54DA20FD8858}"/>
          </ac:spMkLst>
        </pc:spChg>
        <pc:spChg chg="del">
          <ac:chgData name="用 共" userId="674416862f0b68f3" providerId="LiveId" clId="{7273E7DE-E67A-4328-A4C8-844F7E532F5F}" dt="2022-11-10T18:20:46.762" v="2626" actId="478"/>
          <ac:spMkLst>
            <pc:docMk/>
            <pc:sldMk cId="673398622" sldId="566"/>
            <ac:spMk id="20" creationId="{9938FD82-B78D-185C-E05D-63CC65B835D4}"/>
          </ac:spMkLst>
        </pc:spChg>
      </pc:sldChg>
      <pc:sldChg chg="modSp add mod ord">
        <pc:chgData name="用 共" userId="674416862f0b68f3" providerId="LiveId" clId="{7273E7DE-E67A-4328-A4C8-844F7E532F5F}" dt="2022-11-10T18:26:47.569" v="2723" actId="20577"/>
        <pc:sldMkLst>
          <pc:docMk/>
          <pc:sldMk cId="3334735715" sldId="567"/>
        </pc:sldMkLst>
        <pc:spChg chg="mod">
          <ac:chgData name="用 共" userId="674416862f0b68f3" providerId="LiveId" clId="{7273E7DE-E67A-4328-A4C8-844F7E532F5F}" dt="2022-11-10T18:25:21.934" v="2690" actId="20577"/>
          <ac:spMkLst>
            <pc:docMk/>
            <pc:sldMk cId="3334735715" sldId="567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8:26:47.569" v="2723" actId="20577"/>
          <ac:spMkLst>
            <pc:docMk/>
            <pc:sldMk cId="3334735715" sldId="567"/>
            <ac:spMk id="6" creationId="{EB8BC45F-9465-AD54-FA36-0F85EE3C7C31}"/>
          </ac:spMkLst>
        </pc:spChg>
      </pc:sldChg>
      <pc:sldChg chg="addSp delSp modSp add mod modAnim">
        <pc:chgData name="用 共" userId="674416862f0b68f3" providerId="LiveId" clId="{7273E7DE-E67A-4328-A4C8-844F7E532F5F}" dt="2022-11-10T18:33:45.590" v="2988" actId="1076"/>
        <pc:sldMkLst>
          <pc:docMk/>
          <pc:sldMk cId="2547148555" sldId="568"/>
        </pc:sldMkLst>
        <pc:spChg chg="mod">
          <ac:chgData name="用 共" userId="674416862f0b68f3" providerId="LiveId" clId="{7273E7DE-E67A-4328-A4C8-844F7E532F5F}" dt="2022-11-10T18:30:14.591" v="2863" actId="14100"/>
          <ac:spMkLst>
            <pc:docMk/>
            <pc:sldMk cId="2547148555" sldId="568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8:30:36.113" v="2879" actId="1076"/>
          <ac:spMkLst>
            <pc:docMk/>
            <pc:sldMk cId="2547148555" sldId="568"/>
            <ac:spMk id="5" creationId="{246FC0B6-6A49-4E02-AEDF-3D2223A58049}"/>
          </ac:spMkLst>
        </pc:spChg>
        <pc:spChg chg="del">
          <ac:chgData name="用 共" userId="674416862f0b68f3" providerId="LiveId" clId="{7273E7DE-E67A-4328-A4C8-844F7E532F5F}" dt="2022-11-10T18:27:36.130" v="2725" actId="478"/>
          <ac:spMkLst>
            <pc:docMk/>
            <pc:sldMk cId="2547148555" sldId="568"/>
            <ac:spMk id="6" creationId="{EB8BC45F-9465-AD54-FA36-0F85EE3C7C31}"/>
          </ac:spMkLst>
        </pc:spChg>
        <pc:spChg chg="add mod">
          <ac:chgData name="用 共" userId="674416862f0b68f3" providerId="LiveId" clId="{7273E7DE-E67A-4328-A4C8-844F7E532F5F}" dt="2022-11-10T18:32:49.390" v="2918" actId="1076"/>
          <ac:spMkLst>
            <pc:docMk/>
            <pc:sldMk cId="2547148555" sldId="568"/>
            <ac:spMk id="7" creationId="{8D15F344-5594-6106-36CA-8A2ABA2DFEBB}"/>
          </ac:spMkLst>
        </pc:spChg>
        <pc:spChg chg="add mod">
          <ac:chgData name="用 共" userId="674416862f0b68f3" providerId="LiveId" clId="{7273E7DE-E67A-4328-A4C8-844F7E532F5F}" dt="2022-11-10T18:33:45.590" v="2988" actId="1076"/>
          <ac:spMkLst>
            <pc:docMk/>
            <pc:sldMk cId="2547148555" sldId="568"/>
            <ac:spMk id="8" creationId="{9197092A-3CE1-8FDA-2E2B-F41ABF778CC3}"/>
          </ac:spMkLst>
        </pc:spChg>
        <pc:spChg chg="add mod">
          <ac:chgData name="用 共" userId="674416862f0b68f3" providerId="LiveId" clId="{7273E7DE-E67A-4328-A4C8-844F7E532F5F}" dt="2022-11-10T18:33:34.724" v="2987" actId="14100"/>
          <ac:spMkLst>
            <pc:docMk/>
            <pc:sldMk cId="2547148555" sldId="568"/>
            <ac:spMk id="9" creationId="{3ED3E90C-08CA-2325-B25C-C97163335AC3}"/>
          </ac:spMkLst>
        </pc:spChg>
      </pc:sldChg>
      <pc:sldChg chg="addSp modSp add del mod">
        <pc:chgData name="用 共" userId="674416862f0b68f3" providerId="LiveId" clId="{7273E7DE-E67A-4328-A4C8-844F7E532F5F}" dt="2022-11-10T18:34:00.245" v="2992" actId="47"/>
        <pc:sldMkLst>
          <pc:docMk/>
          <pc:sldMk cId="3637882882" sldId="569"/>
        </pc:sldMkLst>
        <pc:picChg chg="add mod">
          <ac:chgData name="用 共" userId="674416862f0b68f3" providerId="LiveId" clId="{7273E7DE-E67A-4328-A4C8-844F7E532F5F}" dt="2022-11-10T18:31:13.779" v="2882" actId="1076"/>
          <ac:picMkLst>
            <pc:docMk/>
            <pc:sldMk cId="3637882882" sldId="569"/>
            <ac:picMk id="7" creationId="{CB3BCAD5-CDEE-CE6D-4EC4-E62F2968BD63}"/>
          </ac:picMkLst>
        </pc:picChg>
      </pc:sldChg>
      <pc:sldChg chg="addSp modSp add mod modAnim">
        <pc:chgData name="用 共" userId="674416862f0b68f3" providerId="LiveId" clId="{7273E7DE-E67A-4328-A4C8-844F7E532F5F}" dt="2022-11-10T19:06:07.497" v="3163"/>
        <pc:sldMkLst>
          <pc:docMk/>
          <pc:sldMk cId="1056932515" sldId="570"/>
        </pc:sldMkLst>
        <pc:picChg chg="add mod ord">
          <ac:chgData name="用 共" userId="674416862f0b68f3" providerId="LiveId" clId="{7273E7DE-E67A-4328-A4C8-844F7E532F5F}" dt="2022-11-10T18:33:58.391" v="2991" actId="167"/>
          <ac:picMkLst>
            <pc:docMk/>
            <pc:sldMk cId="1056932515" sldId="570"/>
            <ac:picMk id="6" creationId="{757BAAE9-E1B5-AA61-D9E6-A02C21D52911}"/>
          </ac:picMkLst>
        </pc:picChg>
      </pc:sldChg>
      <pc:sldChg chg="delSp modSp add del mod delAnim">
        <pc:chgData name="用 共" userId="674416862f0b68f3" providerId="LiveId" clId="{7273E7DE-E67A-4328-A4C8-844F7E532F5F}" dt="2022-11-10T19:01:58.828" v="3162" actId="47"/>
        <pc:sldMkLst>
          <pc:docMk/>
          <pc:sldMk cId="750530153" sldId="571"/>
        </pc:sldMkLst>
        <pc:spChg chg="mod">
          <ac:chgData name="用 共" userId="674416862f0b68f3" providerId="LiveId" clId="{7273E7DE-E67A-4328-A4C8-844F7E532F5F}" dt="2022-11-10T18:53:38.121" v="3017" actId="20577"/>
          <ac:spMkLst>
            <pc:docMk/>
            <pc:sldMk cId="750530153" sldId="571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8:55:12.555" v="3161" actId="20577"/>
          <ac:spMkLst>
            <pc:docMk/>
            <pc:sldMk cId="750530153" sldId="571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8:53:46.226" v="3023" actId="14100"/>
          <ac:spMkLst>
            <pc:docMk/>
            <pc:sldMk cId="750530153" sldId="571"/>
            <ac:spMk id="4" creationId="{A3613E8A-63B5-65D2-A8FE-ECEB43480AD0}"/>
          </ac:spMkLst>
        </pc:spChg>
        <pc:spChg chg="del">
          <ac:chgData name="用 共" userId="674416862f0b68f3" providerId="LiveId" clId="{7273E7DE-E67A-4328-A4C8-844F7E532F5F}" dt="2022-11-10T18:53:55.304" v="3028" actId="478"/>
          <ac:spMkLst>
            <pc:docMk/>
            <pc:sldMk cId="750530153" sldId="571"/>
            <ac:spMk id="5" creationId="{246FC0B6-6A49-4E02-AEDF-3D2223A58049}"/>
          </ac:spMkLst>
        </pc:spChg>
        <pc:spChg chg="del">
          <ac:chgData name="用 共" userId="674416862f0b68f3" providerId="LiveId" clId="{7273E7DE-E67A-4328-A4C8-844F7E532F5F}" dt="2022-11-10T18:53:52.295" v="3026" actId="478"/>
          <ac:spMkLst>
            <pc:docMk/>
            <pc:sldMk cId="750530153" sldId="571"/>
            <ac:spMk id="7" creationId="{8D15F344-5594-6106-36CA-8A2ABA2DFEBB}"/>
          </ac:spMkLst>
        </pc:spChg>
        <pc:spChg chg="del">
          <ac:chgData name="用 共" userId="674416862f0b68f3" providerId="LiveId" clId="{7273E7DE-E67A-4328-A4C8-844F7E532F5F}" dt="2022-11-10T18:53:51.272" v="3025" actId="478"/>
          <ac:spMkLst>
            <pc:docMk/>
            <pc:sldMk cId="750530153" sldId="571"/>
            <ac:spMk id="8" creationId="{9197092A-3CE1-8FDA-2E2B-F41ABF778CC3}"/>
          </ac:spMkLst>
        </pc:spChg>
        <pc:spChg chg="del">
          <ac:chgData name="用 共" userId="674416862f0b68f3" providerId="LiveId" clId="{7273E7DE-E67A-4328-A4C8-844F7E532F5F}" dt="2022-11-10T18:53:53.688" v="3027" actId="478"/>
          <ac:spMkLst>
            <pc:docMk/>
            <pc:sldMk cId="750530153" sldId="571"/>
            <ac:spMk id="9" creationId="{3ED3E90C-08CA-2325-B25C-C97163335AC3}"/>
          </ac:spMkLst>
        </pc:spChg>
        <pc:picChg chg="del">
          <ac:chgData name="用 共" userId="674416862f0b68f3" providerId="LiveId" clId="{7273E7DE-E67A-4328-A4C8-844F7E532F5F}" dt="2022-11-10T18:53:50.296" v="3024" actId="478"/>
          <ac:picMkLst>
            <pc:docMk/>
            <pc:sldMk cId="750530153" sldId="571"/>
            <ac:picMk id="6" creationId="{757BAAE9-E1B5-AA61-D9E6-A02C21D52911}"/>
          </ac:picMkLst>
        </pc:picChg>
      </pc:sldChg>
      <pc:sldChg chg="add del">
        <pc:chgData name="用 共" userId="674416862f0b68f3" providerId="LiveId" clId="{7273E7DE-E67A-4328-A4C8-844F7E532F5F}" dt="2022-11-10T19:15:19.549" v="3332" actId="47"/>
        <pc:sldMkLst>
          <pc:docMk/>
          <pc:sldMk cId="755538527" sldId="571"/>
        </pc:sldMkLst>
      </pc:sldChg>
      <pc:sldChg chg="delSp modSp add mod ord">
        <pc:chgData name="用 共" userId="674416862f0b68f3" providerId="LiveId" clId="{7273E7DE-E67A-4328-A4C8-844F7E532F5F}" dt="2022-11-10T19:36:22.253" v="3933" actId="20577"/>
        <pc:sldMkLst>
          <pc:docMk/>
          <pc:sldMk cId="4169719718" sldId="572"/>
        </pc:sldMkLst>
        <pc:spChg chg="mod">
          <ac:chgData name="用 共" userId="674416862f0b68f3" providerId="LiveId" clId="{7273E7DE-E67A-4328-A4C8-844F7E532F5F}" dt="2022-11-10T19:17:06.874" v="3423" actId="20577"/>
          <ac:spMkLst>
            <pc:docMk/>
            <pc:sldMk cId="4169719718" sldId="572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9:36:22.253" v="3933" actId="20577"/>
          <ac:spMkLst>
            <pc:docMk/>
            <pc:sldMk cId="4169719718" sldId="572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17:11.529" v="3424" actId="14100"/>
          <ac:spMkLst>
            <pc:docMk/>
            <pc:sldMk cId="4169719718" sldId="572"/>
            <ac:spMk id="4" creationId="{A3613E8A-63B5-65D2-A8FE-ECEB43480AD0}"/>
          </ac:spMkLst>
        </pc:spChg>
        <pc:spChg chg="del">
          <ac:chgData name="用 共" userId="674416862f0b68f3" providerId="LiveId" clId="{7273E7DE-E67A-4328-A4C8-844F7E532F5F}" dt="2022-11-10T19:09:18.925" v="3168" actId="478"/>
          <ac:spMkLst>
            <pc:docMk/>
            <pc:sldMk cId="4169719718" sldId="572"/>
            <ac:spMk id="6" creationId="{EB8BC45F-9465-AD54-FA36-0F85EE3C7C31}"/>
          </ac:spMkLst>
        </pc:spChg>
      </pc:sldChg>
      <pc:sldChg chg="addSp modSp add mod modAnim">
        <pc:chgData name="用 共" userId="674416862f0b68f3" providerId="LiveId" clId="{7273E7DE-E67A-4328-A4C8-844F7E532F5F}" dt="2022-11-10T19:21:58.552" v="3575" actId="20577"/>
        <pc:sldMkLst>
          <pc:docMk/>
          <pc:sldMk cId="733054933" sldId="573"/>
        </pc:sldMkLst>
        <pc:spChg chg="mod">
          <ac:chgData name="用 共" userId="674416862f0b68f3" providerId="LiveId" clId="{7273E7DE-E67A-4328-A4C8-844F7E532F5F}" dt="2022-11-10T19:20:41.646" v="3555" actId="20577"/>
          <ac:spMkLst>
            <pc:docMk/>
            <pc:sldMk cId="733054933" sldId="573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9:21:58.552" v="3575" actId="20577"/>
          <ac:spMkLst>
            <pc:docMk/>
            <pc:sldMk cId="733054933" sldId="573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20:45.616" v="3557" actId="14100"/>
          <ac:spMkLst>
            <pc:docMk/>
            <pc:sldMk cId="733054933" sldId="573"/>
            <ac:spMk id="4" creationId="{A3613E8A-63B5-65D2-A8FE-ECEB43480AD0}"/>
          </ac:spMkLst>
        </pc:spChg>
        <pc:spChg chg="add mod">
          <ac:chgData name="用 共" userId="674416862f0b68f3" providerId="LiveId" clId="{7273E7DE-E67A-4328-A4C8-844F7E532F5F}" dt="2022-11-10T19:21:31.061" v="3570"/>
          <ac:spMkLst>
            <pc:docMk/>
            <pc:sldMk cId="733054933" sldId="573"/>
            <ac:spMk id="5" creationId="{9903E9E5-DE5A-4D5C-972F-3CFEBD9BF3CE}"/>
          </ac:spMkLst>
        </pc:spChg>
      </pc:sldChg>
      <pc:sldChg chg="add del ord">
        <pc:chgData name="用 共" userId="674416862f0b68f3" providerId="LiveId" clId="{7273E7DE-E67A-4328-A4C8-844F7E532F5F}" dt="2022-11-10T19:15:33.771" v="3334" actId="47"/>
        <pc:sldMkLst>
          <pc:docMk/>
          <pc:sldMk cId="3245280517" sldId="573"/>
        </pc:sldMkLst>
      </pc:sldChg>
      <pc:sldChg chg="addSp delSp modSp add mod delAnim modAnim">
        <pc:chgData name="用 共" userId="674416862f0b68f3" providerId="LiveId" clId="{7273E7DE-E67A-4328-A4C8-844F7E532F5F}" dt="2022-11-10T19:22:01.973" v="3577" actId="20577"/>
        <pc:sldMkLst>
          <pc:docMk/>
          <pc:sldMk cId="2827917743" sldId="574"/>
        </pc:sldMkLst>
        <pc:spChg chg="mod">
          <ac:chgData name="用 共" userId="674416862f0b68f3" providerId="LiveId" clId="{7273E7DE-E67A-4328-A4C8-844F7E532F5F}" dt="2022-11-10T19:22:01.973" v="3577" actId="20577"/>
          <ac:spMkLst>
            <pc:docMk/>
            <pc:sldMk cId="2827917743" sldId="574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9:21:46.208" v="3573" actId="478"/>
          <ac:spMkLst>
            <pc:docMk/>
            <pc:sldMk cId="2827917743" sldId="574"/>
            <ac:spMk id="5" creationId="{9903E9E5-DE5A-4D5C-972F-3CFEBD9BF3CE}"/>
          </ac:spMkLst>
        </pc:spChg>
        <pc:spChg chg="add mod">
          <ac:chgData name="用 共" userId="674416862f0b68f3" providerId="LiveId" clId="{7273E7DE-E67A-4328-A4C8-844F7E532F5F}" dt="2022-11-10T19:21:39.544" v="3572"/>
          <ac:spMkLst>
            <pc:docMk/>
            <pc:sldMk cId="2827917743" sldId="574"/>
            <ac:spMk id="6" creationId="{1034049B-7B77-6353-2816-88EA5593240B}"/>
          </ac:spMkLst>
        </pc:spChg>
        <pc:spChg chg="add mod">
          <ac:chgData name="用 共" userId="674416862f0b68f3" providerId="LiveId" clId="{7273E7DE-E67A-4328-A4C8-844F7E532F5F}" dt="2022-11-10T19:21:39.544" v="3572"/>
          <ac:spMkLst>
            <pc:docMk/>
            <pc:sldMk cId="2827917743" sldId="574"/>
            <ac:spMk id="7" creationId="{091F2B8A-F89E-B89A-FA4F-7E1CA7BD8162}"/>
          </ac:spMkLst>
        </pc:spChg>
      </pc:sldChg>
      <pc:sldChg chg="modSp add mod ord">
        <pc:chgData name="用 共" userId="674416862f0b68f3" providerId="LiveId" clId="{7273E7DE-E67A-4328-A4C8-844F7E532F5F}" dt="2022-11-10T19:22:54.626" v="3594" actId="20577"/>
        <pc:sldMkLst>
          <pc:docMk/>
          <pc:sldMk cId="3030459798" sldId="575"/>
        </pc:sldMkLst>
        <pc:spChg chg="mod">
          <ac:chgData name="用 共" userId="674416862f0b68f3" providerId="LiveId" clId="{7273E7DE-E67A-4328-A4C8-844F7E532F5F}" dt="2022-11-10T19:22:54.626" v="3594" actId="20577"/>
          <ac:spMkLst>
            <pc:docMk/>
            <pc:sldMk cId="3030459798" sldId="575"/>
            <ac:spMk id="2" creationId="{3109C3A3-CAA0-0CC4-F440-987BE76CF83F}"/>
          </ac:spMkLst>
        </pc:spChg>
      </pc:sldChg>
      <pc:sldChg chg="modSp new del mod">
        <pc:chgData name="用 共" userId="674416862f0b68f3" providerId="LiveId" clId="{7273E7DE-E67A-4328-A4C8-844F7E532F5F}" dt="2022-11-10T19:36:02.030" v="3913" actId="47"/>
        <pc:sldMkLst>
          <pc:docMk/>
          <pc:sldMk cId="2272160962" sldId="576"/>
        </pc:sldMkLst>
        <pc:spChg chg="mod">
          <ac:chgData name="用 共" userId="674416862f0b68f3" providerId="LiveId" clId="{7273E7DE-E67A-4328-A4C8-844F7E532F5F}" dt="2022-11-10T19:23:09.139" v="3610" actId="20577"/>
          <ac:spMkLst>
            <pc:docMk/>
            <pc:sldMk cId="2272160962" sldId="576"/>
            <ac:spMk id="2" creationId="{013100A9-8C03-A37E-0055-96C3928CD527}"/>
          </ac:spMkLst>
        </pc:spChg>
      </pc:sldChg>
      <pc:sldChg chg="delSp modSp add mod ord">
        <pc:chgData name="用 共" userId="674416862f0b68f3" providerId="LiveId" clId="{7273E7DE-E67A-4328-A4C8-844F7E532F5F}" dt="2022-11-10T19:35:23.140" v="3909" actId="20577"/>
        <pc:sldMkLst>
          <pc:docMk/>
          <pc:sldMk cId="2393825920" sldId="577"/>
        </pc:sldMkLst>
        <pc:spChg chg="mod">
          <ac:chgData name="用 共" userId="674416862f0b68f3" providerId="LiveId" clId="{7273E7DE-E67A-4328-A4C8-844F7E532F5F}" dt="2022-11-10T19:32:30.894" v="3636" actId="20577"/>
          <ac:spMkLst>
            <pc:docMk/>
            <pc:sldMk cId="2393825920" sldId="577"/>
            <ac:spMk id="2" creationId="{4FECFD13-AEE2-F463-7D8C-F4230432B5A0}"/>
          </ac:spMkLst>
        </pc:spChg>
        <pc:spChg chg="mod">
          <ac:chgData name="用 共" userId="674416862f0b68f3" providerId="LiveId" clId="{7273E7DE-E67A-4328-A4C8-844F7E532F5F}" dt="2022-11-10T19:35:23.140" v="3909" actId="20577"/>
          <ac:spMkLst>
            <pc:docMk/>
            <pc:sldMk cId="2393825920" sldId="577"/>
            <ac:spMk id="3" creationId="{D75D532F-2061-942F-789B-0821E06ED6F5}"/>
          </ac:spMkLst>
        </pc:spChg>
        <pc:spChg chg="mod">
          <ac:chgData name="用 共" userId="674416862f0b68f3" providerId="LiveId" clId="{7273E7DE-E67A-4328-A4C8-844F7E532F5F}" dt="2022-11-10T19:32:33.677" v="3637" actId="14100"/>
          <ac:spMkLst>
            <pc:docMk/>
            <pc:sldMk cId="2393825920" sldId="577"/>
            <ac:spMk id="4" creationId="{CA66F464-50A3-3B1B-EE4E-9150A9833CDA}"/>
          </ac:spMkLst>
        </pc:spChg>
        <pc:spChg chg="del">
          <ac:chgData name="用 共" userId="674416862f0b68f3" providerId="LiveId" clId="{7273E7DE-E67A-4328-A4C8-844F7E532F5F}" dt="2022-11-10T19:33:52.274" v="3777" actId="478"/>
          <ac:spMkLst>
            <pc:docMk/>
            <pc:sldMk cId="2393825920" sldId="577"/>
            <ac:spMk id="6" creationId="{41F2034A-D3C7-741B-AF67-7127D6E8EABC}"/>
          </ac:spMkLst>
        </pc:spChg>
      </pc:sldChg>
      <pc:sldChg chg="addSp modSp add mod ord modAnim">
        <pc:chgData name="用 共" userId="674416862f0b68f3" providerId="LiveId" clId="{7273E7DE-E67A-4328-A4C8-844F7E532F5F}" dt="2022-11-10T19:57:31.382" v="4175" actId="14100"/>
        <pc:sldMkLst>
          <pc:docMk/>
          <pc:sldMk cId="1837060270" sldId="578"/>
        </pc:sldMkLst>
        <pc:spChg chg="mod">
          <ac:chgData name="用 共" userId="674416862f0b68f3" providerId="LiveId" clId="{7273E7DE-E67A-4328-A4C8-844F7E532F5F}" dt="2022-11-10T19:57:31.382" v="4175" actId="14100"/>
          <ac:spMkLst>
            <pc:docMk/>
            <pc:sldMk cId="1837060270" sldId="578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9:56:59.448" v="4166" actId="20577"/>
          <ac:spMkLst>
            <pc:docMk/>
            <pc:sldMk cId="1837060270" sldId="578"/>
            <ac:spMk id="5" creationId="{A726EE5B-6238-4265-D05C-6510ED03C730}"/>
          </ac:spMkLst>
        </pc:spChg>
      </pc:sldChg>
      <pc:sldChg chg="modSp add del mod">
        <pc:chgData name="用 共" userId="674416862f0b68f3" providerId="LiveId" clId="{7273E7DE-E67A-4328-A4C8-844F7E532F5F}" dt="2022-11-10T19:58:03.373" v="4177" actId="47"/>
        <pc:sldMkLst>
          <pc:docMk/>
          <pc:sldMk cId="959454527" sldId="579"/>
        </pc:sldMkLst>
        <pc:spChg chg="mod">
          <ac:chgData name="用 共" userId="674416862f0b68f3" providerId="LiveId" clId="{7273E7DE-E67A-4328-A4C8-844F7E532F5F}" dt="2022-11-10T19:52:17.410" v="4126" actId="20577"/>
          <ac:spMkLst>
            <pc:docMk/>
            <pc:sldMk cId="959454527" sldId="579"/>
            <ac:spMk id="3" creationId="{1374C445-7D2F-CE2A-59FE-4CAB540516D0}"/>
          </ac:spMkLst>
        </pc:spChg>
      </pc:sldChg>
      <pc:sldChg chg="modSp add mod">
        <pc:chgData name="用 共" userId="674416862f0b68f3" providerId="LiveId" clId="{7273E7DE-E67A-4328-A4C8-844F7E532F5F}" dt="2022-11-10T19:59:02.617" v="4217" actId="20577"/>
        <pc:sldMkLst>
          <pc:docMk/>
          <pc:sldMk cId="3966844649" sldId="579"/>
        </pc:sldMkLst>
        <pc:spChg chg="mod">
          <ac:chgData name="用 共" userId="674416862f0b68f3" providerId="LiveId" clId="{7273E7DE-E67A-4328-A4C8-844F7E532F5F}" dt="2022-11-10T19:59:02.617" v="4217" actId="20577"/>
          <ac:spMkLst>
            <pc:docMk/>
            <pc:sldMk cId="3966844649" sldId="579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58:22.847" v="4200" actId="1076"/>
          <ac:spMkLst>
            <pc:docMk/>
            <pc:sldMk cId="3966844649" sldId="579"/>
            <ac:spMk id="5" creationId="{A726EE5B-6238-4265-D05C-6510ED03C730}"/>
          </ac:spMkLst>
        </pc:spChg>
      </pc:sldChg>
      <pc:sldChg chg="addSp delSp modSp add mod ord modAnim modNotesTx">
        <pc:chgData name="用 共" userId="674416862f0b68f3" providerId="LiveId" clId="{7273E7DE-E67A-4328-A4C8-844F7E532F5F}" dt="2022-11-10T20:05:33.637" v="4422"/>
        <pc:sldMkLst>
          <pc:docMk/>
          <pc:sldMk cId="187148958" sldId="580"/>
        </pc:sldMkLst>
        <pc:spChg chg="mod">
          <ac:chgData name="用 共" userId="674416862f0b68f3" providerId="LiveId" clId="{7273E7DE-E67A-4328-A4C8-844F7E532F5F}" dt="2022-11-10T20:00:11.655" v="4251" actId="20577"/>
          <ac:spMkLst>
            <pc:docMk/>
            <pc:sldMk cId="187148958" sldId="580"/>
            <ac:spMk id="2" creationId="{D2B8F370-6C9F-BD53-6E6F-610CDEF19AE5}"/>
          </ac:spMkLst>
        </pc:spChg>
        <pc:spChg chg="del">
          <ac:chgData name="用 共" userId="674416862f0b68f3" providerId="LiveId" clId="{7273E7DE-E67A-4328-A4C8-844F7E532F5F}" dt="2022-11-10T19:59:59.509" v="4221" actId="478"/>
          <ac:spMkLst>
            <pc:docMk/>
            <pc:sldMk cId="187148958" sldId="580"/>
            <ac:spMk id="4" creationId="{A3613E8A-63B5-65D2-A8FE-ECEB43480AD0}"/>
          </ac:spMkLst>
        </pc:spChg>
        <pc:spChg chg="mod">
          <ac:chgData name="用 共" userId="674416862f0b68f3" providerId="LiveId" clId="{7273E7DE-E67A-4328-A4C8-844F7E532F5F}" dt="2022-11-10T20:02:47.978" v="4291" actId="404"/>
          <ac:spMkLst>
            <pc:docMk/>
            <pc:sldMk cId="187148958" sldId="580"/>
            <ac:spMk id="5" creationId="{246FC0B6-6A49-4E02-AEDF-3D2223A58049}"/>
          </ac:spMkLst>
        </pc:spChg>
        <pc:spChg chg="add mod ord">
          <ac:chgData name="用 共" userId="674416862f0b68f3" providerId="LiveId" clId="{7273E7DE-E67A-4328-A4C8-844F7E532F5F}" dt="2022-11-10T20:00:03.773" v="4224" actId="167"/>
          <ac:spMkLst>
            <pc:docMk/>
            <pc:sldMk cId="187148958" sldId="580"/>
            <ac:spMk id="6" creationId="{78DCAF38-A823-7D3C-E53C-FDF25AB5026D}"/>
          </ac:spMkLst>
        </pc:spChg>
        <pc:spChg chg="mod">
          <ac:chgData name="用 共" userId="674416862f0b68f3" providerId="LiveId" clId="{7273E7DE-E67A-4328-A4C8-844F7E532F5F}" dt="2022-11-10T20:03:18.545" v="4301" actId="1076"/>
          <ac:spMkLst>
            <pc:docMk/>
            <pc:sldMk cId="187148958" sldId="580"/>
            <ac:spMk id="7" creationId="{8D15F344-5594-6106-36CA-8A2ABA2DFEBB}"/>
          </ac:spMkLst>
        </pc:spChg>
        <pc:spChg chg="mod">
          <ac:chgData name="用 共" userId="674416862f0b68f3" providerId="LiveId" clId="{7273E7DE-E67A-4328-A4C8-844F7E532F5F}" dt="2022-11-10T20:04:27.779" v="4389" actId="1076"/>
          <ac:spMkLst>
            <pc:docMk/>
            <pc:sldMk cId="187148958" sldId="580"/>
            <ac:spMk id="8" creationId="{9197092A-3CE1-8FDA-2E2B-F41ABF778CC3}"/>
          </ac:spMkLst>
        </pc:spChg>
        <pc:spChg chg="mod">
          <ac:chgData name="用 共" userId="674416862f0b68f3" providerId="LiveId" clId="{7273E7DE-E67A-4328-A4C8-844F7E532F5F}" dt="2022-11-10T20:05:11.815" v="4421" actId="1076"/>
          <ac:spMkLst>
            <pc:docMk/>
            <pc:sldMk cId="187148958" sldId="580"/>
            <ac:spMk id="9" creationId="{3ED3E90C-08CA-2325-B25C-C97163335AC3}"/>
          </ac:spMkLst>
        </pc:spChg>
        <pc:spChg chg="add mod">
          <ac:chgData name="用 共" userId="674416862f0b68f3" providerId="LiveId" clId="{7273E7DE-E67A-4328-A4C8-844F7E532F5F}" dt="2022-11-10T20:02:57.919" v="4294" actId="1076"/>
          <ac:spMkLst>
            <pc:docMk/>
            <pc:sldMk cId="187148958" sldId="580"/>
            <ac:spMk id="11" creationId="{BD54237E-3CA4-3A46-92A4-F22B73CFA6FD}"/>
          </ac:spMkLst>
        </pc:spChg>
        <pc:spChg chg="add mod">
          <ac:chgData name="用 共" userId="674416862f0b68f3" providerId="LiveId" clId="{7273E7DE-E67A-4328-A4C8-844F7E532F5F}" dt="2022-11-10T20:04:19.165" v="4387" actId="1076"/>
          <ac:spMkLst>
            <pc:docMk/>
            <pc:sldMk cId="187148958" sldId="580"/>
            <ac:spMk id="12" creationId="{1F317224-A859-0A6C-4E88-D08F60A16CDB}"/>
          </ac:spMkLst>
        </pc:spChg>
        <pc:spChg chg="add mod">
          <ac:chgData name="用 共" userId="674416862f0b68f3" providerId="LiveId" clId="{7273E7DE-E67A-4328-A4C8-844F7E532F5F}" dt="2022-11-10T20:04:42.844" v="4394" actId="20577"/>
          <ac:spMkLst>
            <pc:docMk/>
            <pc:sldMk cId="187148958" sldId="580"/>
            <ac:spMk id="13" creationId="{3718C6AC-7517-C59F-8552-787CEF99F924}"/>
          </ac:spMkLst>
        </pc:spChg>
      </pc:sldChg>
      <pc:sldChg chg="add del">
        <pc:chgData name="用 共" userId="674416862f0b68f3" providerId="LiveId" clId="{7273E7DE-E67A-4328-A4C8-844F7E532F5F}" dt="2022-11-10T19:57:41.181" v="4176" actId="47"/>
        <pc:sldMkLst>
          <pc:docMk/>
          <pc:sldMk cId="3339500463" sldId="580"/>
        </pc:sldMkLst>
      </pc:sldChg>
      <pc:sldChg chg="addSp delSp modSp add del mod ord">
        <pc:chgData name="用 共" userId="674416862f0b68f3" providerId="LiveId" clId="{7273E7DE-E67A-4328-A4C8-844F7E532F5F}" dt="2022-11-10T20:05:39.110" v="4423" actId="47"/>
        <pc:sldMkLst>
          <pc:docMk/>
          <pc:sldMk cId="30020945" sldId="581"/>
        </pc:sldMkLst>
        <pc:spChg chg="mod">
          <ac:chgData name="用 共" userId="674416862f0b68f3" providerId="LiveId" clId="{7273E7DE-E67A-4328-A4C8-844F7E532F5F}" dt="2022-11-10T20:00:24.823" v="4268" actId="20577"/>
          <ac:spMkLst>
            <pc:docMk/>
            <pc:sldMk cId="30020945" sldId="581"/>
            <ac:spMk id="2" creationId="{D2B8F370-6C9F-BD53-6E6F-610CDEF19AE5}"/>
          </ac:spMkLst>
        </pc:spChg>
        <pc:spChg chg="del">
          <ac:chgData name="用 共" userId="674416862f0b68f3" providerId="LiveId" clId="{7273E7DE-E67A-4328-A4C8-844F7E532F5F}" dt="2022-11-10T20:00:15.431" v="4252" actId="478"/>
          <ac:spMkLst>
            <pc:docMk/>
            <pc:sldMk cId="30020945" sldId="581"/>
            <ac:spMk id="4" creationId="{A3613E8A-63B5-65D2-A8FE-ECEB43480AD0}"/>
          </ac:spMkLst>
        </pc:spChg>
        <pc:spChg chg="add mod ord">
          <ac:chgData name="用 共" userId="674416862f0b68f3" providerId="LiveId" clId="{7273E7DE-E67A-4328-A4C8-844F7E532F5F}" dt="2022-11-10T20:00:17.620" v="4254" actId="167"/>
          <ac:spMkLst>
            <pc:docMk/>
            <pc:sldMk cId="30020945" sldId="581"/>
            <ac:spMk id="10" creationId="{7117B9DE-0A59-8419-9381-D0ABAE6EE5C3}"/>
          </ac:spMkLst>
        </pc:spChg>
      </pc:sldChg>
      <pc:sldChg chg="addSp modSp add mod">
        <pc:chgData name="用 共" userId="674416862f0b68f3" providerId="LiveId" clId="{7273E7DE-E67A-4328-A4C8-844F7E532F5F}" dt="2022-11-10T20:06:13.937" v="4429" actId="1076"/>
        <pc:sldMkLst>
          <pc:docMk/>
          <pc:sldMk cId="3328909130" sldId="581"/>
        </pc:sldMkLst>
        <pc:picChg chg="add mod">
          <ac:chgData name="用 共" userId="674416862f0b68f3" providerId="LiveId" clId="{7273E7DE-E67A-4328-A4C8-844F7E532F5F}" dt="2022-11-10T20:06:13.937" v="4429" actId="1076"/>
          <ac:picMkLst>
            <pc:docMk/>
            <pc:sldMk cId="3328909130" sldId="581"/>
            <ac:picMk id="10" creationId="{1938BBBD-2A99-9A85-8738-CF04DEDCA52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2619E-B781-47A9-A288-6F063D7DFE13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7DB67-A74A-4010-85FF-798398E4A3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23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6085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8726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86773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2148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313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39883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60206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07245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89586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82097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9520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42844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07840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11809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6254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710421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22542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30729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04513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74525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48316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7529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86305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15593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57178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07166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32834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784802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159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58190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174555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1823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940143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9924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893202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453891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37823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424884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994221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355393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169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56791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31514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330995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946633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1440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18378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51567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852151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35252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153701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083120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179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942794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180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775245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181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380168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182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859850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183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741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87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86161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2556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7503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A627AF08-2496-1721-AE70-54B099EB1786}"/>
              </a:ext>
            </a:extLst>
          </p:cNvPr>
          <p:cNvSpPr/>
          <p:nvPr userDrawn="1"/>
        </p:nvSpPr>
        <p:spPr>
          <a:xfrm>
            <a:off x="1069953" y="1205944"/>
            <a:ext cx="10052093" cy="4451770"/>
          </a:xfrm>
          <a:prstGeom prst="roundRect">
            <a:avLst>
              <a:gd name="adj" fmla="val 639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3EA9BDC-F223-5858-F3CE-AFE154D155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56206" y="1165091"/>
            <a:ext cx="9865840" cy="4486965"/>
          </a:xfrm>
        </p:spPr>
        <p:txBody>
          <a:bodyPr>
            <a:normAutofit/>
          </a:bodyPr>
          <a:lstStyle>
            <a:lvl1pPr marL="0" indent="0" algn="ctr">
              <a:buNone/>
              <a:defRPr sz="13900">
                <a:solidFill>
                  <a:schemeClr val="accent2"/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3900" b="0" i="0" u="none" strike="noStrike" kern="1200" cap="none" spc="0" normalizeH="0" baseline="0" noProof="0" dirty="0">
                <a:ln>
                  <a:noFill/>
                </a:ln>
                <a:solidFill>
                  <a:srgbClr val="CDE7EB"/>
                </a:solidFill>
                <a:effectLst/>
                <a:uLnTx/>
                <a:uFillTx/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Sorting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3900" b="0" i="0" u="none" strike="noStrike" kern="1200" cap="none" spc="0" normalizeH="0" baseline="0" noProof="0" dirty="0">
                <a:ln>
                  <a:noFill/>
                </a:ln>
                <a:solidFill>
                  <a:srgbClr val="CDE7EB"/>
                </a:solidFill>
                <a:effectLst/>
                <a:uLnTx/>
                <a:uFillTx/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Algorithm</a:t>
            </a:r>
            <a:endParaRPr kumimoji="0" lang="zh-TW" altLang="en-US" sz="13900" b="0" i="0" u="none" strike="noStrike" kern="1200" cap="none" spc="0" normalizeH="0" baseline="0" noProof="0" dirty="0">
              <a:ln>
                <a:noFill/>
              </a:ln>
              <a:solidFill>
                <a:srgbClr val="CDE7EB"/>
              </a:solidFill>
              <a:effectLst/>
              <a:uLnTx/>
              <a:uFillTx/>
              <a:latin typeface="JetBrains Mono Medium" panose="02000009000000000000" pitchFamily="49" charset="0"/>
              <a:ea typeface="Noto Sans TC Medium" panose="020B0600000000000000" pitchFamily="34" charset="-120"/>
              <a:cs typeface="JetBrains Mono Medium" panose="02000009000000000000" pitchFamily="49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63240D-9732-FEE4-0038-3ADEF8C51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7A0FCD-B0FA-F40A-8626-73E266F4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911AAF-FA00-255A-BE40-34906FFE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B77E419A-3EF2-2DC3-DFFD-B2B70A7AA07A}"/>
              </a:ext>
            </a:extLst>
          </p:cNvPr>
          <p:cNvSpPr/>
          <p:nvPr userDrawn="1"/>
        </p:nvSpPr>
        <p:spPr>
          <a:xfrm>
            <a:off x="728561" y="4199674"/>
            <a:ext cx="5458990" cy="18916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4DF1C49-F5AA-29D5-01A6-F091B80541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8560" y="4206424"/>
            <a:ext cx="5458989" cy="1884900"/>
          </a:xfrm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TW" altLang="en-US" sz="6000" kern="1200" noProof="0" dirty="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 Medium" panose="020B0600000000000000" pitchFamily="34" charset="-120"/>
                <a:ea typeface="Noto Sans TC Medium" panose="020B0600000000000000" pitchFamily="34" charset="-120"/>
                <a:cs typeface="+mj-cs"/>
              </a:rPr>
              <a:t>排序演算法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 Medium" panose="020B0600000000000000" pitchFamily="34" charset="-120"/>
              <a:ea typeface="Noto Sans TC Medium" panose="020B0600000000000000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7731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24CB88-6FA8-DEC5-5686-22590D07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BFF9FA-B8E3-4158-0F74-E66B5880A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6D41E64-8818-8C25-087E-7113CE8B3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81C99D9-0031-9DC7-8C46-91E008FBB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910C1FD-BE7B-803C-7BE9-CEC33A93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A3DA8C7-BE8E-09FB-A59D-2309604F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686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7B37FD-6341-B2E9-ABA2-B12AF0A3C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09DE646-595B-19A6-23EA-6723272FC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65BEFC6-91CA-4A3B-13FA-8AC11172F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2F971BE-6FE2-C58D-092A-062EA00CA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F040EE-3C6F-2342-9BBE-43006D91D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1687CA-FD30-B2C5-4FCD-DC25C90F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614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E6E8D6-B73B-722E-BE5E-BAD6FB36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A6127CD-4154-B097-74C4-0BDD2787E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4DE4F2-1C94-ADD6-4FF6-E87B3A9C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1F5D6F-39E4-EFEE-33D9-3A5B1815B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77A4B0-426F-79B5-64D1-0C6380E06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6289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1965055-10AE-B0ED-0177-D85D7973D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DF1041E-ECA3-B78A-801A-1D139C8C7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C36D83-A590-FB0C-286D-B1FA3CC8F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EFE841-E916-9383-737A-EE13A0751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CEE85C-7A1F-CDBB-4529-20600471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11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DD1580-A1A9-546F-02B1-B9BE6E6405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4401"/>
            <a:ext cx="10515600" cy="2489198"/>
          </a:xfrm>
        </p:spPr>
        <p:txBody>
          <a:bodyPr>
            <a:normAutofit/>
          </a:bodyPr>
          <a:lstStyle>
            <a:lvl1pPr algn="ctr">
              <a:defRPr sz="720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r>
              <a:rPr lang="en-US" altLang="zh-TW" dirty="0"/>
              <a:t>Title</a:t>
            </a:r>
            <a:r>
              <a:rPr lang="zh-TW" altLang="en-US" dirty="0"/>
              <a:t>標題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C1577B4-0352-CC0F-8558-E4EC34D7E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8ABC448-77E3-DCDF-37F1-6C1705CF0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C0DCEE2-975D-F8B1-7BDD-EBBF9C66A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8928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E779-25E5-C8BD-E4CF-10B016DAB8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52992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r>
              <a:rPr lang="en-US" altLang="zh-TW" dirty="0"/>
              <a:t>Hello, World</a:t>
            </a:r>
            <a:r>
              <a:rPr lang="zh-TW" altLang="en-US" dirty="0"/>
              <a:t>你好，世界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2FCA71-53F5-5C9E-CB29-EE8FE3EB0F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38400"/>
            <a:ext cx="10515600" cy="3738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  <a:r>
              <a:rPr lang="en-US" altLang="zh-TW" dirty="0"/>
              <a:t>a</a:t>
            </a:r>
            <a:endParaRPr lang="zh-TW" altLang="en-US" dirty="0"/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610A5-15C5-083A-B8DE-CB80386E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45A1E3-EAC7-7DB4-C37A-A19A20B0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96A020-BB6A-8E2F-38F4-90BA03D0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951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E779-25E5-C8BD-E4CF-10B016DAB8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0363"/>
            <a:ext cx="10515600" cy="960438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r>
              <a:rPr lang="en-US" altLang="zh-TW" dirty="0"/>
              <a:t>Hello, World</a:t>
            </a:r>
            <a:r>
              <a:rPr lang="zh-TW" altLang="en-US" dirty="0"/>
              <a:t>你好，世界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2FCA71-53F5-5C9E-CB29-EE8FE3EB0F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733176"/>
            <a:ext cx="10515600" cy="44437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</a:lstStyle>
          <a:p>
            <a:pPr lvl="0"/>
            <a:r>
              <a:rPr lang="en-US" altLang="zh-TW" dirty="0"/>
              <a:t>#include &lt;iostream&gt;</a:t>
            </a:r>
          </a:p>
          <a:p>
            <a:pPr lvl="0"/>
            <a:endParaRPr lang="en-US" altLang="zh-TW" dirty="0"/>
          </a:p>
          <a:p>
            <a:pPr lvl="0"/>
            <a:r>
              <a:rPr lang="en-US" altLang="zh-TW" dirty="0"/>
              <a:t>using namespace std;</a:t>
            </a:r>
          </a:p>
          <a:p>
            <a:pPr lvl="0"/>
            <a:endParaRPr lang="en-US" altLang="zh-TW" dirty="0"/>
          </a:p>
          <a:p>
            <a:pPr lvl="0"/>
            <a:r>
              <a:rPr lang="en-US" altLang="zh-TW" dirty="0"/>
              <a:t>int main()</a:t>
            </a:r>
          </a:p>
          <a:p>
            <a:pPr lvl="0"/>
            <a:r>
              <a:rPr lang="en-US" altLang="zh-TW" dirty="0"/>
              <a:t>{</a:t>
            </a:r>
          </a:p>
          <a:p>
            <a:pPr lvl="0"/>
            <a:r>
              <a:rPr lang="en-US" altLang="zh-TW" dirty="0"/>
              <a:t>    </a:t>
            </a:r>
            <a:r>
              <a:rPr lang="en-US" altLang="zh-TW" dirty="0" err="1"/>
              <a:t>cout</a:t>
            </a:r>
            <a:r>
              <a:rPr lang="en-US" altLang="zh-TW" dirty="0"/>
              <a:t> &lt;&lt; “Hello, World!”;</a:t>
            </a:r>
          </a:p>
          <a:p>
            <a:pPr lvl="0"/>
            <a:r>
              <a:rPr lang="en-US" altLang="zh-TW" dirty="0"/>
              <a:t>    return 0;</a:t>
            </a:r>
          </a:p>
          <a:p>
            <a:pPr lvl="0"/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610A5-15C5-083A-B8DE-CB80386E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45A1E3-EAC7-7DB4-C37A-A19A20B0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96A020-BB6A-8E2F-38F4-90BA03D0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539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4215EC-DF25-F120-CAB5-4F0D4881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8A3999-2717-D009-6E28-12F4EAF5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3B0EC8-3608-2FDA-A38E-CB353628D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1EB45-9AE7-077F-359D-3FCDEEA3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EFE4B1-A33E-8CDA-03AF-DDEB57E03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34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3C730A-7360-54F2-D691-F01F8460A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376852-1C02-5EE2-DA01-F59844D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DEE65F5-1870-3C83-8EE0-A27171FA1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EDBC3D3-A74D-3FA9-B45E-DE5315AB4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76737DA-6ED0-2CDE-4461-2F0EB913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929DC8-AFCE-5006-2C4A-C39D9C902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890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E29CA-9C54-63E0-20B5-1A5C37505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190349-5682-85E7-BF91-B37CE4EED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EDBBD2-9CCD-68FE-C2A4-6D0179045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9907E29-35D3-681D-6E08-FCCD96981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E7CF9CB-8C9E-B7EC-4BB3-5DAE0E17B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ADBBD21-C29E-A941-1899-401EE391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5A21236-C928-52C6-8BE7-EA8FAC01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9A4C8DA-B000-7FD3-B43F-F9D004352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5839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781892-FB4D-9301-7AF6-2194D42B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00A1567-501E-1572-3358-A4B334119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4B13AEF-CC79-7AF4-36B3-40F0366C8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7819568-0A85-49EF-3A3D-A23CC9A1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5445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1776DD4-3EFE-25F7-1362-B156D745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61638A2-10E4-FFDD-0298-13D050B1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183D83-5761-5DD7-220D-2B001AB0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281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291B91B-76D9-F372-5E89-21107FD2D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25E1D6-8F30-052C-B77B-255A5B619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5F5418-1DC8-CBD5-5EE0-E62C8C766B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5359C-3B36-4B91-ADA6-5EB3C9D55D4A}" type="datetimeFigureOut">
              <a:rPr lang="zh-TW" altLang="en-US" smtClean="0"/>
              <a:t>2022/12/1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AD04F9-3CE6-B40F-CE27-6EA49D8C2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840F83-B3FA-6907-1793-E8DD05576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44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D11FDF3-4A49-E14D-0F45-ED71780EBD40}"/>
              </a:ext>
            </a:extLst>
          </p:cNvPr>
          <p:cNvSpPr/>
          <p:nvPr/>
        </p:nvSpPr>
        <p:spPr>
          <a:xfrm>
            <a:off x="1069953" y="1205944"/>
            <a:ext cx="10052093" cy="4451770"/>
          </a:xfrm>
          <a:prstGeom prst="roundRect">
            <a:avLst>
              <a:gd name="adj" fmla="val 639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副標題 2">
            <a:extLst>
              <a:ext uri="{FF2B5EF4-FFF2-40B4-BE49-F238E27FC236}">
                <a16:creationId xmlns:a16="http://schemas.microsoft.com/office/drawing/2014/main" id="{79614AA7-E75E-0BB5-A60E-E2CCBA7F2A35}"/>
              </a:ext>
            </a:extLst>
          </p:cNvPr>
          <p:cNvSpPr txBox="1">
            <a:spLocks/>
          </p:cNvSpPr>
          <p:nvPr/>
        </p:nvSpPr>
        <p:spPr>
          <a:xfrm>
            <a:off x="1256206" y="-284743"/>
            <a:ext cx="13544550" cy="7427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TW" sz="11500" dirty="0" err="1">
                <a:solidFill>
                  <a:schemeClr val="accent6">
                    <a:lumMod val="90000"/>
                  </a:schemeClr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rPr>
              <a:t>Cplusplus</a:t>
            </a:r>
            <a:endParaRPr lang="en-US" altLang="zh-TW" sz="11500" dirty="0">
              <a:solidFill>
                <a:schemeClr val="accent6">
                  <a:lumMod val="90000"/>
                </a:schemeClr>
              </a:solidFill>
              <a:latin typeface="JetBrains Mono Medium" panose="02000009000000000000" pitchFamily="49" charset="0"/>
              <a:ea typeface="Noto Sans TC Medium" panose="020B0600000000000000" pitchFamily="34" charset="-120"/>
              <a:cs typeface="JetBrains Mono Medium" panose="02000009000000000000" pitchFamily="49" charset="0"/>
            </a:endParaRPr>
          </a:p>
          <a:p>
            <a:pPr algn="l"/>
            <a:r>
              <a:rPr lang="en-US" altLang="zh-TW" sz="11500" dirty="0">
                <a:solidFill>
                  <a:schemeClr val="accent6">
                    <a:lumMod val="90000"/>
                  </a:schemeClr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rPr>
              <a:t>Review</a:t>
            </a:r>
            <a:endParaRPr lang="zh-TW" altLang="en-US" sz="11500" dirty="0">
              <a:solidFill>
                <a:schemeClr val="accent6">
                  <a:lumMod val="90000"/>
                </a:schemeClr>
              </a:solidFill>
              <a:latin typeface="JetBrains Mono Medium" panose="02000009000000000000" pitchFamily="49" charset="0"/>
              <a:ea typeface="Noto Sans TC Medium" panose="020B0600000000000000" pitchFamily="34" charset="-120"/>
              <a:cs typeface="JetBrains Mono Medium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419E481-5773-B2FC-98A5-3675CF86472B}"/>
              </a:ext>
            </a:extLst>
          </p:cNvPr>
          <p:cNvSpPr/>
          <p:nvPr/>
        </p:nvSpPr>
        <p:spPr>
          <a:xfrm>
            <a:off x="728561" y="4199674"/>
            <a:ext cx="5458990" cy="18916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EC079EC-9C12-AA64-7057-32969EE63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145" y="4479903"/>
            <a:ext cx="5439822" cy="1331192"/>
          </a:xfrm>
        </p:spPr>
        <p:txBody>
          <a:bodyPr anchor="ctr">
            <a:normAutofit/>
          </a:bodyPr>
          <a:lstStyle/>
          <a:p>
            <a:r>
              <a:rPr lang="en-US" altLang="zh-TW" dirty="0"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C++</a:t>
            </a:r>
            <a:r>
              <a:rPr lang="zh-TW" altLang="en-US" dirty="0"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複習</a:t>
            </a:r>
          </a:p>
        </p:txBody>
      </p:sp>
      <p:pic>
        <p:nvPicPr>
          <p:cNvPr id="9" name="圖形 8">
            <a:extLst>
              <a:ext uri="{FF2B5EF4-FFF2-40B4-BE49-F238E27FC236}">
                <a16:creationId xmlns:a16="http://schemas.microsoft.com/office/drawing/2014/main" id="{19E582EF-0A1D-EE24-CD23-DCF3AC3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6232" y="3967035"/>
            <a:ext cx="2375842" cy="237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355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4443787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7" name="手繪多邊形: 圖案 6">
            <a:extLst>
              <a:ext uri="{FF2B5EF4-FFF2-40B4-BE49-F238E27FC236}">
                <a16:creationId xmlns:a16="http://schemas.microsoft.com/office/drawing/2014/main" id="{041F7909-7270-B69E-A84D-62DD0BB41B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2666859 w 12192000"/>
              <a:gd name="connsiteY0" fmla="*/ 4720505 h 6858000"/>
              <a:gd name="connsiteX1" fmla="*/ 2534856 w 12192000"/>
              <a:gd name="connsiteY1" fmla="*/ 4852508 h 6858000"/>
              <a:gd name="connsiteX2" fmla="*/ 2534856 w 12192000"/>
              <a:gd name="connsiteY2" fmla="*/ 5380502 h 6858000"/>
              <a:gd name="connsiteX3" fmla="*/ 2666859 w 12192000"/>
              <a:gd name="connsiteY3" fmla="*/ 5512505 h 6858000"/>
              <a:gd name="connsiteX4" fmla="*/ 10053719 w 12192000"/>
              <a:gd name="connsiteY4" fmla="*/ 5512505 h 6858000"/>
              <a:gd name="connsiteX5" fmla="*/ 10185722 w 12192000"/>
              <a:gd name="connsiteY5" fmla="*/ 5380502 h 6858000"/>
              <a:gd name="connsiteX6" fmla="*/ 10185722 w 12192000"/>
              <a:gd name="connsiteY6" fmla="*/ 4852508 h 6858000"/>
              <a:gd name="connsiteX7" fmla="*/ 10053719 w 12192000"/>
              <a:gd name="connsiteY7" fmla="*/ 4720505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2666859" y="4720505"/>
                </a:moveTo>
                <a:cubicBezTo>
                  <a:pt x="2593956" y="4720505"/>
                  <a:pt x="2534856" y="4779605"/>
                  <a:pt x="2534856" y="4852508"/>
                </a:cubicBezTo>
                <a:lnTo>
                  <a:pt x="2534856" y="5380502"/>
                </a:lnTo>
                <a:cubicBezTo>
                  <a:pt x="2534856" y="5453405"/>
                  <a:pt x="2593956" y="5512505"/>
                  <a:pt x="2666859" y="5512505"/>
                </a:cubicBezTo>
                <a:lnTo>
                  <a:pt x="10053719" y="5512505"/>
                </a:lnTo>
                <a:cubicBezTo>
                  <a:pt x="10126622" y="5512505"/>
                  <a:pt x="10185722" y="5453405"/>
                  <a:pt x="10185722" y="5380502"/>
                </a:cubicBezTo>
                <a:lnTo>
                  <a:pt x="10185722" y="4852508"/>
                </a:lnTo>
                <a:cubicBezTo>
                  <a:pt x="10185722" y="4779605"/>
                  <a:pt x="10126622" y="4720505"/>
                  <a:pt x="10053719" y="472050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0CC73C5-67AF-2675-CECB-8761E1287272}"/>
              </a:ext>
            </a:extLst>
          </p:cNvPr>
          <p:cNvSpPr/>
          <p:nvPr/>
        </p:nvSpPr>
        <p:spPr>
          <a:xfrm>
            <a:off x="7396223" y="5632792"/>
            <a:ext cx="3657600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\n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代表換行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816EAF69-3623-5BF5-7955-A6DA10E8E8CF}"/>
              </a:ext>
            </a:extLst>
          </p:cNvPr>
          <p:cNvSpPr/>
          <p:nvPr/>
        </p:nvSpPr>
        <p:spPr>
          <a:xfrm>
            <a:off x="2095018" y="5632792"/>
            <a:ext cx="5150734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\n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是一種跳脫字元</a:t>
            </a:r>
          </a:p>
        </p:txBody>
      </p:sp>
    </p:spTree>
    <p:extLst>
      <p:ext uri="{BB962C8B-B14F-4D97-AF65-F5344CB8AC3E}">
        <p14:creationId xmlns:p14="http://schemas.microsoft.com/office/powerpoint/2010/main" val="765106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536B2564-3898-3F49-394D-74C9F1F47BAA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gcd</a:t>
            </a:r>
            <a:r>
              <a:rPr lang="en-US" altLang="zh-TW" dirty="0"/>
              <a:t>(12, 30) = 30</a:t>
            </a:r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CC26D63-4D91-40B6-CD3E-42A6B3F34FE0}"/>
              </a:ext>
            </a:extLst>
          </p:cNvPr>
          <p:cNvCxnSpPr>
            <a:cxnSpLocks/>
          </p:cNvCxnSpPr>
          <p:nvPr/>
        </p:nvCxnSpPr>
        <p:spPr>
          <a:xfrm>
            <a:off x="1800225" y="275272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94650043-7506-CE08-125A-D56D76AA4627}"/>
              </a:ext>
            </a:extLst>
          </p:cNvPr>
          <p:cNvCxnSpPr>
            <a:cxnSpLocks/>
          </p:cNvCxnSpPr>
          <p:nvPr/>
        </p:nvCxnSpPr>
        <p:spPr>
          <a:xfrm>
            <a:off x="2557463" y="275272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8F5BDA51-C684-24DB-1C3D-D7445282C1D6}"/>
              </a:ext>
            </a:extLst>
          </p:cNvPr>
          <p:cNvCxnSpPr>
            <a:cxnSpLocks/>
          </p:cNvCxnSpPr>
          <p:nvPr/>
        </p:nvCxnSpPr>
        <p:spPr>
          <a:xfrm>
            <a:off x="3314700" y="275272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EFE8646B-585F-66D6-8850-1F08FA387B22}"/>
              </a:ext>
            </a:extLst>
          </p:cNvPr>
          <p:cNvSpPr txBox="1"/>
          <p:nvPr/>
        </p:nvSpPr>
        <p:spPr>
          <a:xfrm>
            <a:off x="1903811" y="268158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9DE7882-2548-5B67-A693-753B656E0029}"/>
              </a:ext>
            </a:extLst>
          </p:cNvPr>
          <p:cNvSpPr txBox="1"/>
          <p:nvPr/>
        </p:nvSpPr>
        <p:spPr>
          <a:xfrm>
            <a:off x="2661049" y="268158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FB59E98-13A1-76E5-A8F8-CF90F8CE205B}"/>
              </a:ext>
            </a:extLst>
          </p:cNvPr>
          <p:cNvSpPr txBox="1"/>
          <p:nvPr/>
        </p:nvSpPr>
        <p:spPr>
          <a:xfrm>
            <a:off x="4900762" y="2658068"/>
            <a:ext cx="3066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 = 30 * 0 + 12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DAFB985-1455-C881-56E6-21D18C03FE62}"/>
              </a:ext>
            </a:extLst>
          </p:cNvPr>
          <p:cNvSpPr txBox="1"/>
          <p:nvPr/>
        </p:nvSpPr>
        <p:spPr>
          <a:xfrm>
            <a:off x="1243318" y="268158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5692D4F-AB9F-E684-9CFC-F16F3428E02B}"/>
              </a:ext>
            </a:extLst>
          </p:cNvPr>
          <p:cNvSpPr txBox="1"/>
          <p:nvPr/>
        </p:nvSpPr>
        <p:spPr>
          <a:xfrm>
            <a:off x="1949506" y="3143249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ACB6343C-B82C-47CB-2B48-59AC3B360E04}"/>
              </a:ext>
            </a:extLst>
          </p:cNvPr>
          <p:cNvCxnSpPr>
            <a:cxnSpLocks/>
          </p:cNvCxnSpPr>
          <p:nvPr/>
        </p:nvCxnSpPr>
        <p:spPr>
          <a:xfrm flipH="1">
            <a:off x="1800225" y="36144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73B647A-7E99-2627-C5E4-808934C8BC42}"/>
              </a:ext>
            </a:extLst>
          </p:cNvPr>
          <p:cNvSpPr txBox="1"/>
          <p:nvPr/>
        </p:nvSpPr>
        <p:spPr>
          <a:xfrm>
            <a:off x="1910068" y="3697040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94FD2A9-C432-7D97-8662-A2CFA93A144A}"/>
              </a:ext>
            </a:extLst>
          </p:cNvPr>
          <p:cNvSpPr txBox="1"/>
          <p:nvPr/>
        </p:nvSpPr>
        <p:spPr>
          <a:xfrm>
            <a:off x="4900762" y="3201685"/>
            <a:ext cx="3066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 = 12 * 2 + 6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6C0EE80-70B1-354D-4DBF-2F4E1795C818}"/>
              </a:ext>
            </a:extLst>
          </p:cNvPr>
          <p:cNvSpPr txBox="1"/>
          <p:nvPr/>
        </p:nvSpPr>
        <p:spPr>
          <a:xfrm>
            <a:off x="3418286" y="2681584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DE2798F-BB53-4A63-BA56-F585C8BD42F9}"/>
              </a:ext>
            </a:extLst>
          </p:cNvPr>
          <p:cNvSpPr txBox="1"/>
          <p:nvPr/>
        </p:nvSpPr>
        <p:spPr>
          <a:xfrm>
            <a:off x="2667305" y="3143248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24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79AEF3E8-EA55-5BF7-301E-4147FC759464}"/>
              </a:ext>
            </a:extLst>
          </p:cNvPr>
          <p:cNvSpPr txBox="1"/>
          <p:nvPr/>
        </p:nvSpPr>
        <p:spPr>
          <a:xfrm>
            <a:off x="2667305" y="3687515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6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BC9DD337-2C34-A0FA-24CD-6F5C802B783E}"/>
              </a:ext>
            </a:extLst>
          </p:cNvPr>
          <p:cNvSpPr txBox="1"/>
          <p:nvPr/>
        </p:nvSpPr>
        <p:spPr>
          <a:xfrm>
            <a:off x="4900762" y="3732013"/>
            <a:ext cx="3066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r>
              <a:rPr lang="zh-TW" altLang="en-US" sz="2400" dirty="0">
                <a:latin typeface="Consolas" panose="020B0609020204030204" pitchFamily="49" charset="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</a:rPr>
              <a:t>=</a:t>
            </a:r>
            <a:r>
              <a:rPr lang="zh-TW" altLang="en-US" sz="2400" dirty="0">
                <a:latin typeface="Consolas" panose="020B0609020204030204" pitchFamily="49" charset="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</a:rPr>
              <a:t>6</a:t>
            </a:r>
            <a:r>
              <a:rPr lang="zh-TW" altLang="en-US" sz="2400" dirty="0">
                <a:latin typeface="Consolas" panose="020B0609020204030204" pitchFamily="49" charset="0"/>
              </a:rPr>
              <a:t> * </a:t>
            </a:r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r>
              <a:rPr lang="zh-TW" altLang="en-US" sz="2400" dirty="0">
                <a:latin typeface="Consolas" panose="020B0609020204030204" pitchFamily="49" charset="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</a:rPr>
              <a:t>+</a:t>
            </a:r>
            <a:r>
              <a:rPr lang="zh-TW" altLang="en-US" sz="2400" dirty="0">
                <a:latin typeface="Consolas" panose="020B0609020204030204" pitchFamily="49" charset="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790E9100-4DB5-A726-A56C-6A6BFAEC85AD}"/>
              </a:ext>
            </a:extLst>
          </p:cNvPr>
          <p:cNvSpPr txBox="1"/>
          <p:nvPr/>
        </p:nvSpPr>
        <p:spPr>
          <a:xfrm>
            <a:off x="1164442" y="3701651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19E354B-58C6-20CB-80E8-0616C27DE58A}"/>
              </a:ext>
            </a:extLst>
          </p:cNvPr>
          <p:cNvSpPr txBox="1"/>
          <p:nvPr/>
        </p:nvSpPr>
        <p:spPr>
          <a:xfrm>
            <a:off x="1910068" y="4149178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7F4693B3-5D98-4ADA-1FC4-8A92620D16DF}"/>
              </a:ext>
            </a:extLst>
          </p:cNvPr>
          <p:cNvCxnSpPr>
            <a:cxnSpLocks/>
          </p:cNvCxnSpPr>
          <p:nvPr/>
        </p:nvCxnSpPr>
        <p:spPr>
          <a:xfrm flipH="1">
            <a:off x="1800225" y="4645817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49B66ADC-5857-2900-B7BA-3C0DBBFF00FB}"/>
              </a:ext>
            </a:extLst>
          </p:cNvPr>
          <p:cNvSpPr txBox="1"/>
          <p:nvPr/>
        </p:nvSpPr>
        <p:spPr>
          <a:xfrm>
            <a:off x="1949506" y="4743845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0293CFCB-1BFB-AA2C-9507-6397A716E096}"/>
              </a:ext>
            </a:extLst>
          </p:cNvPr>
          <p:cNvCxnSpPr>
            <a:cxnSpLocks/>
          </p:cNvCxnSpPr>
          <p:nvPr/>
        </p:nvCxnSpPr>
        <p:spPr>
          <a:xfrm flipH="1">
            <a:off x="2557463" y="36144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接點: 肘形 32">
            <a:extLst>
              <a:ext uri="{FF2B5EF4-FFF2-40B4-BE49-F238E27FC236}">
                <a16:creationId xmlns:a16="http://schemas.microsoft.com/office/drawing/2014/main" id="{8B384D40-302A-7BEB-A733-EE3404AE30B4}"/>
              </a:ext>
            </a:extLst>
          </p:cNvPr>
          <p:cNvCxnSpPr>
            <a:cxnSpLocks/>
            <a:endCxn id="12" idx="0"/>
          </p:cNvCxnSpPr>
          <p:nvPr/>
        </p:nvCxnSpPr>
        <p:spPr>
          <a:xfrm rot="10800000">
            <a:off x="1475784" y="2681585"/>
            <a:ext cx="5382218" cy="30809"/>
          </a:xfrm>
          <a:prstGeom prst="bentConnector4">
            <a:avLst>
              <a:gd name="adj1" fmla="val 58"/>
              <a:gd name="adj2" fmla="val 841991"/>
            </a:avLst>
          </a:prstGeom>
          <a:ln w="2857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96EF8C69-E285-52EC-DA4A-DEEC9E9873C9}"/>
              </a:ext>
            </a:extLst>
          </p:cNvPr>
          <p:cNvSpPr txBox="1"/>
          <p:nvPr/>
        </p:nvSpPr>
        <p:spPr>
          <a:xfrm>
            <a:off x="214164" y="3143248"/>
            <a:ext cx="1047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30 * 0 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55" name="接點: 肘形 54">
            <a:extLst>
              <a:ext uri="{FF2B5EF4-FFF2-40B4-BE49-F238E27FC236}">
                <a16:creationId xmlns:a16="http://schemas.microsoft.com/office/drawing/2014/main" id="{1A9B27A8-59E5-DA52-A71A-E9288C61EE16}"/>
              </a:ext>
            </a:extLst>
          </p:cNvPr>
          <p:cNvCxnSpPr>
            <a:stCxn id="53" idx="3"/>
            <a:endCxn id="13" idx="1"/>
          </p:cNvCxnSpPr>
          <p:nvPr/>
        </p:nvCxnSpPr>
        <p:spPr>
          <a:xfrm>
            <a:off x="1261913" y="3327914"/>
            <a:ext cx="687593" cy="46168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AEF8E9A0-F726-9C1C-6367-BD3D9F90024E}"/>
              </a:ext>
            </a:extLst>
          </p:cNvPr>
          <p:cNvSpPr txBox="1"/>
          <p:nvPr/>
        </p:nvSpPr>
        <p:spPr>
          <a:xfrm>
            <a:off x="214164" y="3523775"/>
            <a:ext cx="1047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12 - 0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57" name="接點: 肘形 56">
            <a:extLst>
              <a:ext uri="{FF2B5EF4-FFF2-40B4-BE49-F238E27FC236}">
                <a16:creationId xmlns:a16="http://schemas.microsoft.com/office/drawing/2014/main" id="{9EA11136-DE98-9151-B3AF-610817F4E773}"/>
              </a:ext>
            </a:extLst>
          </p:cNvPr>
          <p:cNvCxnSpPr>
            <a:stCxn id="56" idx="3"/>
          </p:cNvCxnSpPr>
          <p:nvPr/>
        </p:nvCxnSpPr>
        <p:spPr>
          <a:xfrm>
            <a:off x="1261913" y="3708441"/>
            <a:ext cx="687593" cy="46168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接點: 肘形 57">
            <a:extLst>
              <a:ext uri="{FF2B5EF4-FFF2-40B4-BE49-F238E27FC236}">
                <a16:creationId xmlns:a16="http://schemas.microsoft.com/office/drawing/2014/main" id="{B7C10A98-6ADF-FAAE-2C5F-309088298B39}"/>
              </a:ext>
            </a:extLst>
          </p:cNvPr>
          <p:cNvCxnSpPr>
            <a:cxnSpLocks/>
          </p:cNvCxnSpPr>
          <p:nvPr/>
        </p:nvCxnSpPr>
        <p:spPr>
          <a:xfrm rot="10800000">
            <a:off x="3708799" y="3057033"/>
            <a:ext cx="3273027" cy="214629"/>
          </a:xfrm>
          <a:prstGeom prst="bentConnector3">
            <a:avLst>
              <a:gd name="adj1" fmla="val 237"/>
            </a:avLst>
          </a:prstGeom>
          <a:ln w="2857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EBC35156-5D81-AFAC-1795-16BE53461866}"/>
              </a:ext>
            </a:extLst>
          </p:cNvPr>
          <p:cNvSpPr txBox="1"/>
          <p:nvPr/>
        </p:nvSpPr>
        <p:spPr>
          <a:xfrm>
            <a:off x="3501626" y="3199023"/>
            <a:ext cx="1047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12</a:t>
            </a:r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* </a:t>
            </a:r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67" name="接點: 肘形 66">
            <a:extLst>
              <a:ext uri="{FF2B5EF4-FFF2-40B4-BE49-F238E27FC236}">
                <a16:creationId xmlns:a16="http://schemas.microsoft.com/office/drawing/2014/main" id="{CC72FD8E-BF1E-9BFE-25B1-EC424B60C004}"/>
              </a:ext>
            </a:extLst>
          </p:cNvPr>
          <p:cNvCxnSpPr>
            <a:cxnSpLocks/>
            <a:stCxn id="66" idx="1"/>
            <a:endCxn id="21" idx="3"/>
          </p:cNvCxnSpPr>
          <p:nvPr/>
        </p:nvCxnSpPr>
        <p:spPr>
          <a:xfrm rot="10800000">
            <a:off x="3211114" y="3374081"/>
            <a:ext cx="290513" cy="9608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20C4FA96-D6DD-C6A1-7BFF-64B79554BF08}"/>
              </a:ext>
            </a:extLst>
          </p:cNvPr>
          <p:cNvSpPr txBox="1"/>
          <p:nvPr/>
        </p:nvSpPr>
        <p:spPr>
          <a:xfrm>
            <a:off x="3501626" y="3721832"/>
            <a:ext cx="1222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30 - 24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73" name="接點: 肘形 72">
            <a:extLst>
              <a:ext uri="{FF2B5EF4-FFF2-40B4-BE49-F238E27FC236}">
                <a16:creationId xmlns:a16="http://schemas.microsoft.com/office/drawing/2014/main" id="{AED5BA1D-EF37-D3EB-27AA-155E884971B1}"/>
              </a:ext>
            </a:extLst>
          </p:cNvPr>
          <p:cNvCxnSpPr>
            <a:cxnSpLocks/>
            <a:stCxn id="72" idx="1"/>
          </p:cNvCxnSpPr>
          <p:nvPr/>
        </p:nvCxnSpPr>
        <p:spPr>
          <a:xfrm rot="10800000">
            <a:off x="3211122" y="3896890"/>
            <a:ext cx="290505" cy="9608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接點: 肘形 74">
            <a:extLst>
              <a:ext uri="{FF2B5EF4-FFF2-40B4-BE49-F238E27FC236}">
                <a16:creationId xmlns:a16="http://schemas.microsoft.com/office/drawing/2014/main" id="{FBEAF136-D4B2-E8A4-7215-8FD4096A537D}"/>
              </a:ext>
            </a:extLst>
          </p:cNvPr>
          <p:cNvCxnSpPr>
            <a:cxnSpLocks/>
            <a:endCxn id="25" idx="2"/>
          </p:cNvCxnSpPr>
          <p:nvPr/>
        </p:nvCxnSpPr>
        <p:spPr>
          <a:xfrm rot="10800000" flipV="1">
            <a:off x="1436346" y="4149176"/>
            <a:ext cx="5421656" cy="14140"/>
          </a:xfrm>
          <a:prstGeom prst="bentConnector4">
            <a:avLst>
              <a:gd name="adj1" fmla="val 47492"/>
              <a:gd name="adj2" fmla="val 234724"/>
            </a:avLst>
          </a:prstGeom>
          <a:ln w="2857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CE361CF8-1EFF-6D60-87C2-E629E2D517C9}"/>
              </a:ext>
            </a:extLst>
          </p:cNvPr>
          <p:cNvSpPr txBox="1"/>
          <p:nvPr/>
        </p:nvSpPr>
        <p:spPr>
          <a:xfrm>
            <a:off x="214164" y="4163110"/>
            <a:ext cx="1047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6 * 2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81" name="接點: 肘形 80">
            <a:extLst>
              <a:ext uri="{FF2B5EF4-FFF2-40B4-BE49-F238E27FC236}">
                <a16:creationId xmlns:a16="http://schemas.microsoft.com/office/drawing/2014/main" id="{1A949350-25A5-CA41-8A45-D7331861CAE3}"/>
              </a:ext>
            </a:extLst>
          </p:cNvPr>
          <p:cNvCxnSpPr>
            <a:stCxn id="80" idx="3"/>
          </p:cNvCxnSpPr>
          <p:nvPr/>
        </p:nvCxnSpPr>
        <p:spPr>
          <a:xfrm>
            <a:off x="1261913" y="4347776"/>
            <a:ext cx="687593" cy="46168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文字方塊 81">
            <a:extLst>
              <a:ext uri="{FF2B5EF4-FFF2-40B4-BE49-F238E27FC236}">
                <a16:creationId xmlns:a16="http://schemas.microsoft.com/office/drawing/2014/main" id="{BF4B9A52-C2DE-8C36-A760-48EE4648257F}"/>
              </a:ext>
            </a:extLst>
          </p:cNvPr>
          <p:cNvSpPr txBox="1"/>
          <p:nvPr/>
        </p:nvSpPr>
        <p:spPr>
          <a:xfrm>
            <a:off x="214164" y="4715264"/>
            <a:ext cx="1191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12</a:t>
            </a:r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12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83" name="接點: 肘形 82">
            <a:extLst>
              <a:ext uri="{FF2B5EF4-FFF2-40B4-BE49-F238E27FC236}">
                <a16:creationId xmlns:a16="http://schemas.microsoft.com/office/drawing/2014/main" id="{1E151E97-D114-5252-9E29-7677ABE65764}"/>
              </a:ext>
            </a:extLst>
          </p:cNvPr>
          <p:cNvCxnSpPr>
            <a:cxnSpLocks/>
            <a:stCxn id="82" idx="3"/>
          </p:cNvCxnSpPr>
          <p:nvPr/>
        </p:nvCxnSpPr>
        <p:spPr>
          <a:xfrm>
            <a:off x="1406127" y="4899930"/>
            <a:ext cx="543379" cy="46168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FA919A54-6005-0E83-5DB1-2BF97C439EA3}"/>
              </a:ext>
            </a:extLst>
          </p:cNvPr>
          <p:cNvSpPr txBox="1"/>
          <p:nvPr/>
        </p:nvSpPr>
        <p:spPr>
          <a:xfrm>
            <a:off x="1578549" y="5635530"/>
            <a:ext cx="1191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相減為</a:t>
            </a:r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86" name="接點: 肘形 85">
            <a:extLst>
              <a:ext uri="{FF2B5EF4-FFF2-40B4-BE49-F238E27FC236}">
                <a16:creationId xmlns:a16="http://schemas.microsoft.com/office/drawing/2014/main" id="{CA89B0F9-95D0-C7B1-CBE8-13AE5CC368A2}"/>
              </a:ext>
            </a:extLst>
          </p:cNvPr>
          <p:cNvCxnSpPr>
            <a:cxnSpLocks/>
            <a:stCxn id="85" idx="0"/>
            <a:endCxn id="28" idx="2"/>
          </p:cNvCxnSpPr>
          <p:nvPr/>
        </p:nvCxnSpPr>
        <p:spPr>
          <a:xfrm rot="5400000" flipH="1" flipV="1">
            <a:off x="1963241" y="5416800"/>
            <a:ext cx="430020" cy="744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B40A2567-7E89-17A0-AF1D-A2B137EF9F93}"/>
              </a:ext>
            </a:extLst>
          </p:cNvPr>
          <p:cNvSpPr txBox="1"/>
          <p:nvPr/>
        </p:nvSpPr>
        <p:spPr>
          <a:xfrm>
            <a:off x="3736626" y="5375102"/>
            <a:ext cx="1191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答案</a:t>
            </a:r>
            <a:endParaRPr lang="zh-TW" altLang="en-US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92" name="接點: 肘形 91">
            <a:extLst>
              <a:ext uri="{FF2B5EF4-FFF2-40B4-BE49-F238E27FC236}">
                <a16:creationId xmlns:a16="http://schemas.microsoft.com/office/drawing/2014/main" id="{7217B7E7-CB8E-8953-F9D9-6C8C7BACFBCF}"/>
              </a:ext>
            </a:extLst>
          </p:cNvPr>
          <p:cNvCxnSpPr>
            <a:cxnSpLocks/>
            <a:stCxn id="91" idx="0"/>
            <a:endCxn id="22" idx="2"/>
          </p:cNvCxnSpPr>
          <p:nvPr/>
        </p:nvCxnSpPr>
        <p:spPr>
          <a:xfrm rot="16200000" flipV="1">
            <a:off x="3022948" y="4065441"/>
            <a:ext cx="1225922" cy="1393399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377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7987BCFD-F547-BBE5-BECC-48CED12B42E8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19266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05892B8-36A7-93CE-B0C1-CCD8D47D6443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12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C000"/>
                </a:solidFill>
                <a:latin typeface="Consolas" panose="020B0609020204030204" pitchFamily="49" charset="0"/>
              </a:rPr>
              <a:t>30</a:t>
            </a:r>
            <a:endParaRPr lang="zh-TW" altLang="en-US" sz="2400" dirty="0">
              <a:solidFill>
                <a:srgbClr val="FFC000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F0"/>
                </a:solidFill>
                <a:latin typeface="Consolas" panose="020B0609020204030204" pitchFamily="49" charset="0"/>
              </a:rPr>
              <a:t>12</a:t>
            </a:r>
            <a:endParaRPr lang="zh-TW" altLang="en-US" sz="24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35" name="矩形: 圓角 34">
            <a:extLst>
              <a:ext uri="{FF2B5EF4-FFF2-40B4-BE49-F238E27FC236}">
                <a16:creationId xmlns:a16="http://schemas.microsoft.com/office/drawing/2014/main" id="{161BB82C-9584-768F-F4ED-28BDBCF4FB3E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6" name="矩形: 圓角 35">
            <a:extLst>
              <a:ext uri="{FF2B5EF4-FFF2-40B4-BE49-F238E27FC236}">
                <a16:creationId xmlns:a16="http://schemas.microsoft.com/office/drawing/2014/main" id="{3B10FEF4-5797-13EC-C0DA-85677BBA7E42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 30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7" name="矩形: 圓角 36">
            <a:extLst>
              <a:ext uri="{FF2B5EF4-FFF2-40B4-BE49-F238E27FC236}">
                <a16:creationId xmlns:a16="http://schemas.microsoft.com/office/drawing/2014/main" id="{92A3924F-4B5E-3E1D-47B5-CBFE92DB1DE7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77054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8E4254A5-7BBC-4DA4-3767-2F6CE4714619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30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F0"/>
                </a:solidFill>
                <a:latin typeface="Consolas" panose="020B0609020204030204" pitchFamily="49" charset="0"/>
              </a:rPr>
              <a:t>12</a:t>
            </a:r>
            <a:endParaRPr lang="zh-TW" altLang="en-US" sz="24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EB9E06E1-1B9C-416C-4B63-5F5A29A6A99A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30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297EA33-4DEB-D631-CE81-E2B06E440F71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 30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A037DD8C-A130-5623-0C68-3CBEFD544F62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07745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5E93B1B8-1B34-55C7-9DF5-5A56544A1BF8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30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C000"/>
                </a:solidFill>
                <a:latin typeface="Consolas" panose="020B0609020204030204" pitchFamily="49" charset="0"/>
              </a:rPr>
              <a:t>12</a:t>
            </a:r>
            <a:endParaRPr lang="zh-TW" altLang="en-US" sz="2400" dirty="0">
              <a:solidFill>
                <a:srgbClr val="FFC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98388473-8B54-533A-A820-555C81C13FD7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30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89DF143A-6422-A70D-BF44-EDB079A7AA92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52ADD87A-AF24-D060-9F2F-3E83F380800D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48008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4D95B6-8B09-1EF0-0BA5-DFE4761EDE17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30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C000"/>
                </a:solidFill>
                <a:latin typeface="Consolas" panose="020B0609020204030204" pitchFamily="49" charset="0"/>
              </a:rPr>
              <a:t>12</a:t>
            </a:r>
            <a:endParaRPr lang="zh-TW" altLang="en-US" sz="2400" dirty="0">
              <a:solidFill>
                <a:srgbClr val="FFC00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90E2930-4ECC-A5BC-4320-2C24BB822F5B}"/>
              </a:ext>
            </a:extLst>
          </p:cNvPr>
          <p:cNvSpPr txBox="1"/>
          <p:nvPr/>
        </p:nvSpPr>
        <p:spPr>
          <a:xfrm>
            <a:off x="9682238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24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B8C7915D-C4EF-2653-C865-6F08E71D1251}"/>
              </a:ext>
            </a:extLst>
          </p:cNvPr>
          <p:cNvCxnSpPr>
            <a:cxnSpLocks/>
          </p:cNvCxnSpPr>
          <p:nvPr/>
        </p:nvCxnSpPr>
        <p:spPr>
          <a:xfrm flipH="1">
            <a:off x="9578652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72E7C79-03E4-FDED-AAD5-1130BDE9B112}"/>
              </a:ext>
            </a:extLst>
          </p:cNvPr>
          <p:cNvSpPr txBox="1"/>
          <p:nvPr/>
        </p:nvSpPr>
        <p:spPr>
          <a:xfrm>
            <a:off x="10439476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24282FB-2E5F-142F-D933-44C4DC4DFBCA}"/>
              </a:ext>
            </a:extLst>
          </p:cNvPr>
          <p:cNvSpPr txBox="1"/>
          <p:nvPr/>
        </p:nvSpPr>
        <p:spPr>
          <a:xfrm>
            <a:off x="9682238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F0"/>
                </a:solidFill>
                <a:latin typeface="Consolas" panose="020B0609020204030204" pitchFamily="49" charset="0"/>
              </a:rPr>
              <a:t>6</a:t>
            </a:r>
            <a:endParaRPr lang="zh-TW" altLang="en-US" sz="24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7C247C72-B4E7-3FF5-5910-50BA7C617CDB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30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6B755EA2-3B9A-0A73-EB1F-744BE5760E1F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17A7CAC3-A665-B035-0D83-F04C1E2E4C02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24203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8750261A-57AC-5AA5-16D2-070842F706BC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12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90E2930-4ECC-A5BC-4320-2C24BB822F5B}"/>
              </a:ext>
            </a:extLst>
          </p:cNvPr>
          <p:cNvSpPr txBox="1"/>
          <p:nvPr/>
        </p:nvSpPr>
        <p:spPr>
          <a:xfrm>
            <a:off x="9682238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24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B8C7915D-C4EF-2653-C865-6F08E71D1251}"/>
              </a:ext>
            </a:extLst>
          </p:cNvPr>
          <p:cNvCxnSpPr>
            <a:cxnSpLocks/>
          </p:cNvCxnSpPr>
          <p:nvPr/>
        </p:nvCxnSpPr>
        <p:spPr>
          <a:xfrm flipH="1">
            <a:off x="9578652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72E7C79-03E4-FDED-AAD5-1130BDE9B112}"/>
              </a:ext>
            </a:extLst>
          </p:cNvPr>
          <p:cNvSpPr txBox="1"/>
          <p:nvPr/>
        </p:nvSpPr>
        <p:spPr>
          <a:xfrm>
            <a:off x="10439476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24282FB-2E5F-142F-D933-44C4DC4DFBCA}"/>
              </a:ext>
            </a:extLst>
          </p:cNvPr>
          <p:cNvSpPr txBox="1"/>
          <p:nvPr/>
        </p:nvSpPr>
        <p:spPr>
          <a:xfrm>
            <a:off x="9682238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F0"/>
                </a:solidFill>
                <a:latin typeface="Consolas" panose="020B0609020204030204" pitchFamily="49" charset="0"/>
              </a:rPr>
              <a:t>6</a:t>
            </a:r>
            <a:endParaRPr lang="zh-TW" altLang="en-US" sz="24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7C247C72-B4E7-3FF5-5910-50BA7C617CDB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6B755EA2-3B9A-0A73-EB1F-744BE5760E1F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17A7CAC3-A665-B035-0D83-F04C1E2E4C02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11523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9759A056-0344-69C6-0F85-570415548A16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12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90E2930-4ECC-A5BC-4320-2C24BB822F5B}"/>
              </a:ext>
            </a:extLst>
          </p:cNvPr>
          <p:cNvSpPr txBox="1"/>
          <p:nvPr/>
        </p:nvSpPr>
        <p:spPr>
          <a:xfrm>
            <a:off x="9682238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24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B8C7915D-C4EF-2653-C865-6F08E71D1251}"/>
              </a:ext>
            </a:extLst>
          </p:cNvPr>
          <p:cNvCxnSpPr>
            <a:cxnSpLocks/>
          </p:cNvCxnSpPr>
          <p:nvPr/>
        </p:nvCxnSpPr>
        <p:spPr>
          <a:xfrm flipH="1">
            <a:off x="9578652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72E7C79-03E4-FDED-AAD5-1130BDE9B112}"/>
              </a:ext>
            </a:extLst>
          </p:cNvPr>
          <p:cNvSpPr txBox="1"/>
          <p:nvPr/>
        </p:nvSpPr>
        <p:spPr>
          <a:xfrm>
            <a:off x="10439476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24282FB-2E5F-142F-D933-44C4DC4DFBCA}"/>
              </a:ext>
            </a:extLst>
          </p:cNvPr>
          <p:cNvSpPr txBox="1"/>
          <p:nvPr/>
        </p:nvSpPr>
        <p:spPr>
          <a:xfrm>
            <a:off x="9682238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C000"/>
                </a:solidFill>
                <a:latin typeface="Consolas" panose="020B0609020204030204" pitchFamily="49" charset="0"/>
              </a:rPr>
              <a:t>6</a:t>
            </a:r>
            <a:endParaRPr lang="zh-TW" altLang="en-US" sz="2400" dirty="0">
              <a:solidFill>
                <a:srgbClr val="FFC000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7C247C72-B4E7-3FF5-5910-50BA7C617CDB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6B755EA2-3B9A-0A73-EB1F-744BE5760E1F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17A7CAC3-A665-B035-0D83-F04C1E2E4C02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39375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96C82CEA-4B5C-D72D-B029-26CFF2584D73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12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90E2930-4ECC-A5BC-4320-2C24BB822F5B}"/>
              </a:ext>
            </a:extLst>
          </p:cNvPr>
          <p:cNvSpPr txBox="1"/>
          <p:nvPr/>
        </p:nvSpPr>
        <p:spPr>
          <a:xfrm>
            <a:off x="9682238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24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B8C7915D-C4EF-2653-C865-6F08E71D1251}"/>
              </a:ext>
            </a:extLst>
          </p:cNvPr>
          <p:cNvCxnSpPr>
            <a:cxnSpLocks/>
          </p:cNvCxnSpPr>
          <p:nvPr/>
        </p:nvCxnSpPr>
        <p:spPr>
          <a:xfrm flipH="1">
            <a:off x="9578652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72E7C79-03E4-FDED-AAD5-1130BDE9B112}"/>
              </a:ext>
            </a:extLst>
          </p:cNvPr>
          <p:cNvSpPr txBox="1"/>
          <p:nvPr/>
        </p:nvSpPr>
        <p:spPr>
          <a:xfrm>
            <a:off x="10439476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24282FB-2E5F-142F-D933-44C4DC4DFBCA}"/>
              </a:ext>
            </a:extLst>
          </p:cNvPr>
          <p:cNvSpPr txBox="1"/>
          <p:nvPr/>
        </p:nvSpPr>
        <p:spPr>
          <a:xfrm>
            <a:off x="9682238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C000"/>
                </a:solidFill>
                <a:latin typeface="Consolas" panose="020B0609020204030204" pitchFamily="49" charset="0"/>
              </a:rPr>
              <a:t>6</a:t>
            </a:r>
            <a:endParaRPr lang="zh-TW" altLang="en-US" sz="2400" dirty="0">
              <a:solidFill>
                <a:srgbClr val="FFC000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7C247C72-B4E7-3FF5-5910-50BA7C617CDB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12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6B755EA2-3B9A-0A73-EB1F-744BE5760E1F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17A7CAC3-A665-B035-0D83-F04C1E2E4C02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2E8BBA0-0E95-CE05-8FA1-F104DA220E9C}"/>
              </a:ext>
            </a:extLst>
          </p:cNvPr>
          <p:cNvSpPr txBox="1"/>
          <p:nvPr/>
        </p:nvSpPr>
        <p:spPr>
          <a:xfrm>
            <a:off x="8264509" y="3081039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3C58CE8-4690-2F9D-6558-F2B613B59496}"/>
              </a:ext>
            </a:extLst>
          </p:cNvPr>
          <p:cNvSpPr txBox="1"/>
          <p:nvPr/>
        </p:nvSpPr>
        <p:spPr>
          <a:xfrm>
            <a:off x="8925002" y="3527463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03A1D184-B720-7B5A-36DB-5AF57608D0D9}"/>
              </a:ext>
            </a:extLst>
          </p:cNvPr>
          <p:cNvCxnSpPr>
            <a:cxnSpLocks/>
          </p:cNvCxnSpPr>
          <p:nvPr/>
        </p:nvCxnSpPr>
        <p:spPr>
          <a:xfrm flipH="1">
            <a:off x="8821417" y="4034846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383EA88-7BDF-5563-08C0-3DDF20C1F8D8}"/>
              </a:ext>
            </a:extLst>
          </p:cNvPr>
          <p:cNvSpPr txBox="1"/>
          <p:nvPr/>
        </p:nvSpPr>
        <p:spPr>
          <a:xfrm>
            <a:off x="8925002" y="4034846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F0"/>
                </a:solidFill>
                <a:latin typeface="Consolas" panose="020B0609020204030204" pitchFamily="49" charset="0"/>
              </a:rPr>
              <a:t>0</a:t>
            </a:r>
            <a:endParaRPr lang="zh-TW" altLang="en-US" sz="24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065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E04A0726-29D2-EB7C-6FBB-D45F357059C2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90E2930-4ECC-A5BC-4320-2C24BB822F5B}"/>
              </a:ext>
            </a:extLst>
          </p:cNvPr>
          <p:cNvSpPr txBox="1"/>
          <p:nvPr/>
        </p:nvSpPr>
        <p:spPr>
          <a:xfrm>
            <a:off x="9682238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24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B8C7915D-C4EF-2653-C865-6F08E71D1251}"/>
              </a:ext>
            </a:extLst>
          </p:cNvPr>
          <p:cNvCxnSpPr>
            <a:cxnSpLocks/>
          </p:cNvCxnSpPr>
          <p:nvPr/>
        </p:nvCxnSpPr>
        <p:spPr>
          <a:xfrm flipH="1">
            <a:off x="9578652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72E7C79-03E4-FDED-AAD5-1130BDE9B112}"/>
              </a:ext>
            </a:extLst>
          </p:cNvPr>
          <p:cNvSpPr txBox="1"/>
          <p:nvPr/>
        </p:nvSpPr>
        <p:spPr>
          <a:xfrm>
            <a:off x="10439476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24282FB-2E5F-142F-D933-44C4DC4DFBCA}"/>
              </a:ext>
            </a:extLst>
          </p:cNvPr>
          <p:cNvSpPr txBox="1"/>
          <p:nvPr/>
        </p:nvSpPr>
        <p:spPr>
          <a:xfrm>
            <a:off x="9682238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6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7C247C72-B4E7-3FF5-5910-50BA7C617CDB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6B755EA2-3B9A-0A73-EB1F-744BE5760E1F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17A7CAC3-A665-B035-0D83-F04C1E2E4C02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2E8BBA0-0E95-CE05-8FA1-F104DA220E9C}"/>
              </a:ext>
            </a:extLst>
          </p:cNvPr>
          <p:cNvSpPr txBox="1"/>
          <p:nvPr/>
        </p:nvSpPr>
        <p:spPr>
          <a:xfrm>
            <a:off x="8264509" y="3081039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3C58CE8-4690-2F9D-6558-F2B613B59496}"/>
              </a:ext>
            </a:extLst>
          </p:cNvPr>
          <p:cNvSpPr txBox="1"/>
          <p:nvPr/>
        </p:nvSpPr>
        <p:spPr>
          <a:xfrm>
            <a:off x="8925002" y="3527463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03A1D184-B720-7B5A-36DB-5AF57608D0D9}"/>
              </a:ext>
            </a:extLst>
          </p:cNvPr>
          <p:cNvCxnSpPr>
            <a:cxnSpLocks/>
          </p:cNvCxnSpPr>
          <p:nvPr/>
        </p:nvCxnSpPr>
        <p:spPr>
          <a:xfrm flipH="1">
            <a:off x="8821417" y="4034846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383EA88-7BDF-5563-08C0-3DDF20C1F8D8}"/>
              </a:ext>
            </a:extLst>
          </p:cNvPr>
          <p:cNvSpPr txBox="1"/>
          <p:nvPr/>
        </p:nvSpPr>
        <p:spPr>
          <a:xfrm>
            <a:off x="8925002" y="4034846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F0"/>
                </a:solidFill>
                <a:latin typeface="Consolas" panose="020B0609020204030204" pitchFamily="49" charset="0"/>
              </a:rPr>
              <a:t>0</a:t>
            </a:r>
            <a:endParaRPr lang="zh-TW" altLang="en-US" sz="24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12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D993D20-AD50-E1A7-1EB7-360D477A6318}"/>
              </a:ext>
            </a:extLst>
          </p:cNvPr>
          <p:cNvSpPr/>
          <p:nvPr/>
        </p:nvSpPr>
        <p:spPr>
          <a:xfrm>
            <a:off x="-1439331" y="180304"/>
            <a:ext cx="11983867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F60451D-A93C-780A-CE5E-670428FDB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跳脫字元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(Escape Character)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介紹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39D4A0-FCC2-4BA9-CDEC-02CB8FC2C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在編寫程式語言時，可能因為各種原因，無法直接在程式碼中寫出需要的字元，這時候跳脫字元就可以派上用場</a:t>
            </a:r>
            <a:r>
              <a:rPr lang="zh-TW" altLang="en-US" sz="3200" dirty="0">
                <a:solidFill>
                  <a:srgbClr val="202122"/>
                </a:solidFill>
                <a:latin typeface="Arial" panose="020B0604020202020204" pitchFamily="34" charset="0"/>
                <a:ea typeface="Noto Sans TC" panose="020B0500000000000000" pitchFamily="34" charset="-120"/>
              </a:rPr>
              <a:t>！</a:t>
            </a:r>
            <a:endParaRPr lang="en-US" altLang="zh-TW" sz="3200" dirty="0">
              <a:solidFill>
                <a:srgbClr val="202122"/>
              </a:solidFill>
              <a:latin typeface="Arial" panose="020B0604020202020204" pitchFamily="34" charset="0"/>
              <a:ea typeface="Noto Sans TC" panose="020B0500000000000000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6EC95CB-8DD6-2F59-2810-D8D02505E154}"/>
              </a:ext>
            </a:extLst>
          </p:cNvPr>
          <p:cNvSpPr txBox="1"/>
          <p:nvPr/>
        </p:nvSpPr>
        <p:spPr>
          <a:xfrm>
            <a:off x="1020418" y="2979620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"\'"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單引號</a:t>
            </a:r>
            <a:endParaRPr lang="en-US" altLang="zh-TW" sz="2400" dirty="0">
              <a:solidFill>
                <a:srgbClr val="72803A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"\""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雙引號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"\\"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反斜線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"\a"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蜂鳴器警報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"\b"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退格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"\e"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跳脫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"\f"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換頁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"\n"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換行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DBF9D60-786F-4951-22FD-59D95E903790}"/>
              </a:ext>
            </a:extLst>
          </p:cNvPr>
          <p:cNvSpPr txBox="1"/>
          <p:nvPr/>
        </p:nvSpPr>
        <p:spPr>
          <a:xfrm>
            <a:off x="5420140" y="2979620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"\r"  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輸入鍵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(Enter)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"\t"  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Tab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"\v"  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垂直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Tab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"\888"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八進位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ASCII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字元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</a:t>
            </a:r>
            <a:r>
              <a:rPr lang="en-US" altLang="zh-TW" sz="2400" dirty="0" err="1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xFF</a:t>
            </a: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十六進位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ASCII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字元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</a:t>
            </a:r>
            <a:r>
              <a:rPr lang="en-US" altLang="zh-TW" sz="2400" dirty="0" err="1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uFFFF</a:t>
            </a: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十六進位萬國碼字元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"\u{0}".."\u{10FFFF}"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十六進位萬國碼字元</a:t>
            </a:r>
            <a:endParaRPr lang="en-US" altLang="zh-TW" sz="2400" dirty="0">
              <a:solidFill>
                <a:srgbClr val="8E908C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88640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8DCCB8D1-2C89-F75F-AFA7-59012DBF8176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90E2930-4ECC-A5BC-4320-2C24BB822F5B}"/>
              </a:ext>
            </a:extLst>
          </p:cNvPr>
          <p:cNvSpPr txBox="1"/>
          <p:nvPr/>
        </p:nvSpPr>
        <p:spPr>
          <a:xfrm>
            <a:off x="9682238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24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B8C7915D-C4EF-2653-C865-6F08E71D1251}"/>
              </a:ext>
            </a:extLst>
          </p:cNvPr>
          <p:cNvCxnSpPr>
            <a:cxnSpLocks/>
          </p:cNvCxnSpPr>
          <p:nvPr/>
        </p:nvCxnSpPr>
        <p:spPr>
          <a:xfrm flipH="1">
            <a:off x="9578652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72E7C79-03E4-FDED-AAD5-1130BDE9B112}"/>
              </a:ext>
            </a:extLst>
          </p:cNvPr>
          <p:cNvSpPr txBox="1"/>
          <p:nvPr/>
        </p:nvSpPr>
        <p:spPr>
          <a:xfrm>
            <a:off x="10439476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24282FB-2E5F-142F-D933-44C4DC4DFBCA}"/>
              </a:ext>
            </a:extLst>
          </p:cNvPr>
          <p:cNvSpPr txBox="1"/>
          <p:nvPr/>
        </p:nvSpPr>
        <p:spPr>
          <a:xfrm>
            <a:off x="9682238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6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7C247C72-B4E7-3FF5-5910-50BA7C617CDB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6B755EA2-3B9A-0A73-EB1F-744BE5760E1F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17A7CAC3-A665-B035-0D83-F04C1E2E4C02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2E8BBA0-0E95-CE05-8FA1-F104DA220E9C}"/>
              </a:ext>
            </a:extLst>
          </p:cNvPr>
          <p:cNvSpPr txBox="1"/>
          <p:nvPr/>
        </p:nvSpPr>
        <p:spPr>
          <a:xfrm>
            <a:off x="8264509" y="3081039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3C58CE8-4690-2F9D-6558-F2B613B59496}"/>
              </a:ext>
            </a:extLst>
          </p:cNvPr>
          <p:cNvSpPr txBox="1"/>
          <p:nvPr/>
        </p:nvSpPr>
        <p:spPr>
          <a:xfrm>
            <a:off x="8925002" y="3527463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03A1D184-B720-7B5A-36DB-5AF57608D0D9}"/>
              </a:ext>
            </a:extLst>
          </p:cNvPr>
          <p:cNvCxnSpPr>
            <a:cxnSpLocks/>
          </p:cNvCxnSpPr>
          <p:nvPr/>
        </p:nvCxnSpPr>
        <p:spPr>
          <a:xfrm flipH="1">
            <a:off x="8821417" y="4034846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383EA88-7BDF-5563-08C0-3DDF20C1F8D8}"/>
              </a:ext>
            </a:extLst>
          </p:cNvPr>
          <p:cNvSpPr txBox="1"/>
          <p:nvPr/>
        </p:nvSpPr>
        <p:spPr>
          <a:xfrm>
            <a:off x="8925002" y="4034846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C000"/>
                </a:solidFill>
                <a:latin typeface="Consolas" panose="020B0609020204030204" pitchFamily="49" charset="0"/>
              </a:rPr>
              <a:t>0</a:t>
            </a:r>
            <a:endParaRPr lang="zh-TW" altLang="en-US" sz="2400" dirty="0">
              <a:solidFill>
                <a:srgbClr val="FFC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459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6B9EC19B-C770-3EC4-D39C-456A25DF9880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轉化成</a:t>
            </a:r>
            <a:r>
              <a:rPr lang="en-US" altLang="zh-TW" dirty="0"/>
              <a:t>C++</a:t>
            </a:r>
            <a:r>
              <a:rPr lang="zh-TW" altLang="en-US" dirty="0"/>
              <a:t>，可以這樣寫：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zh-TW" altLang="en-US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!= </a:t>
            </a:r>
            <a:r>
              <a:rPr lang="en-US" altLang="zh-TW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00B05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kern="0" dirty="0">
                <a:solidFill>
                  <a:srgbClr val="FFC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00B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</a:t>
            </a: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 </a:t>
            </a:r>
            <a:endParaRPr lang="zh-TW" altLang="zh-TW" sz="24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dirty="0">
              <a:highlight>
                <a:srgbClr val="C0C0C0"/>
              </a:highlight>
            </a:endParaRPr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68F3583-D9D4-D423-2FC5-4E36C0E229BD}"/>
              </a:ext>
            </a:extLst>
          </p:cNvPr>
          <p:cNvCxnSpPr>
            <a:cxnSpLocks/>
          </p:cNvCxnSpPr>
          <p:nvPr/>
        </p:nvCxnSpPr>
        <p:spPr>
          <a:xfrm>
            <a:off x="8821416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9081DB7-15D5-4EFA-1E4E-B7F0AD5AB411}"/>
              </a:ext>
            </a:extLst>
          </p:cNvPr>
          <p:cNvCxnSpPr>
            <a:cxnSpLocks/>
          </p:cNvCxnSpPr>
          <p:nvPr/>
        </p:nvCxnSpPr>
        <p:spPr>
          <a:xfrm>
            <a:off x="9578654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B273C307-287E-F609-2B28-0E009D1B50DB}"/>
              </a:ext>
            </a:extLst>
          </p:cNvPr>
          <p:cNvCxnSpPr>
            <a:cxnSpLocks/>
          </p:cNvCxnSpPr>
          <p:nvPr/>
        </p:nvCxnSpPr>
        <p:spPr>
          <a:xfrm>
            <a:off x="10335891" y="216217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CD8539E5-34A2-671C-4CB0-3B3E1A3923C2}"/>
              </a:ext>
            </a:extLst>
          </p:cNvPr>
          <p:cNvSpPr txBox="1"/>
          <p:nvPr/>
        </p:nvSpPr>
        <p:spPr>
          <a:xfrm>
            <a:off x="8925002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6383873-DFCF-0AA9-C639-9618D032B803}"/>
              </a:ext>
            </a:extLst>
          </p:cNvPr>
          <p:cNvSpPr txBox="1"/>
          <p:nvPr/>
        </p:nvSpPr>
        <p:spPr>
          <a:xfrm>
            <a:off x="9682240" y="209103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6F0D449-44DE-C673-9765-34DB38B8BB44}"/>
              </a:ext>
            </a:extLst>
          </p:cNvPr>
          <p:cNvSpPr txBox="1"/>
          <p:nvPr/>
        </p:nvSpPr>
        <p:spPr>
          <a:xfrm>
            <a:off x="8264509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272C2C7C-1F25-2848-CD2D-06D8109A3761}"/>
              </a:ext>
            </a:extLst>
          </p:cNvPr>
          <p:cNvSpPr txBox="1"/>
          <p:nvPr/>
        </p:nvSpPr>
        <p:spPr>
          <a:xfrm>
            <a:off x="8925002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A8594FA3-3757-9CDF-624F-CFF4600CEDBC}"/>
              </a:ext>
            </a:extLst>
          </p:cNvPr>
          <p:cNvCxnSpPr>
            <a:cxnSpLocks/>
          </p:cNvCxnSpPr>
          <p:nvPr/>
        </p:nvCxnSpPr>
        <p:spPr>
          <a:xfrm flipH="1">
            <a:off x="8821417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320F45F-AA5B-F14E-CB8F-A70F764B0755}"/>
              </a:ext>
            </a:extLst>
          </p:cNvPr>
          <p:cNvSpPr txBox="1"/>
          <p:nvPr/>
        </p:nvSpPr>
        <p:spPr>
          <a:xfrm>
            <a:off x="8925002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90E2930-4ECC-A5BC-4320-2C24BB822F5B}"/>
              </a:ext>
            </a:extLst>
          </p:cNvPr>
          <p:cNvSpPr txBox="1"/>
          <p:nvPr/>
        </p:nvSpPr>
        <p:spPr>
          <a:xfrm>
            <a:off x="9682238" y="255269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24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B8C7915D-C4EF-2653-C865-6F08E71D1251}"/>
              </a:ext>
            </a:extLst>
          </p:cNvPr>
          <p:cNvCxnSpPr>
            <a:cxnSpLocks/>
          </p:cNvCxnSpPr>
          <p:nvPr/>
        </p:nvCxnSpPr>
        <p:spPr>
          <a:xfrm flipH="1">
            <a:off x="9578652" y="30810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572E7C79-03E4-FDED-AAD5-1130BDE9B112}"/>
              </a:ext>
            </a:extLst>
          </p:cNvPr>
          <p:cNvSpPr txBox="1"/>
          <p:nvPr/>
        </p:nvSpPr>
        <p:spPr>
          <a:xfrm>
            <a:off x="10439476" y="209103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24282FB-2E5F-142F-D933-44C4DC4DFBCA}"/>
              </a:ext>
            </a:extLst>
          </p:cNvPr>
          <p:cNvSpPr txBox="1"/>
          <p:nvPr/>
        </p:nvSpPr>
        <p:spPr>
          <a:xfrm>
            <a:off x="9682238" y="3081039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00B050"/>
                </a:solidFill>
                <a:latin typeface="Consolas" panose="020B0609020204030204" pitchFamily="49" charset="0"/>
              </a:rPr>
              <a:t>6</a:t>
            </a:r>
            <a:endParaRPr lang="zh-TW" altLang="en-US" sz="2400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7C247C72-B4E7-3FF5-5910-50BA7C617CDB}"/>
              </a:ext>
            </a:extLst>
          </p:cNvPr>
          <p:cNvSpPr/>
          <p:nvPr/>
        </p:nvSpPr>
        <p:spPr>
          <a:xfrm>
            <a:off x="4510267" y="3204210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a: 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6B755EA2-3B9A-0A73-EB1F-744BE5760E1F}"/>
              </a:ext>
            </a:extLst>
          </p:cNvPr>
          <p:cNvSpPr/>
          <p:nvPr/>
        </p:nvSpPr>
        <p:spPr>
          <a:xfrm>
            <a:off x="4510267" y="3887138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b: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17A7CAC3-A665-B035-0D83-F04C1E2E4C02}"/>
              </a:ext>
            </a:extLst>
          </p:cNvPr>
          <p:cNvSpPr/>
          <p:nvPr/>
        </p:nvSpPr>
        <p:spPr>
          <a:xfrm>
            <a:off x="4510267" y="4586244"/>
            <a:ext cx="104661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c: 0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2E8BBA0-0E95-CE05-8FA1-F104DA220E9C}"/>
              </a:ext>
            </a:extLst>
          </p:cNvPr>
          <p:cNvSpPr txBox="1"/>
          <p:nvPr/>
        </p:nvSpPr>
        <p:spPr>
          <a:xfrm>
            <a:off x="8264509" y="3081039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3C58CE8-4690-2F9D-6558-F2B613B59496}"/>
              </a:ext>
            </a:extLst>
          </p:cNvPr>
          <p:cNvSpPr txBox="1"/>
          <p:nvPr/>
        </p:nvSpPr>
        <p:spPr>
          <a:xfrm>
            <a:off x="8925002" y="3527463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20" name="直線接點 19">
            <a:extLst>
              <a:ext uri="{FF2B5EF4-FFF2-40B4-BE49-F238E27FC236}">
                <a16:creationId xmlns:a16="http://schemas.microsoft.com/office/drawing/2014/main" id="{03A1D184-B720-7B5A-36DB-5AF57608D0D9}"/>
              </a:ext>
            </a:extLst>
          </p:cNvPr>
          <p:cNvCxnSpPr>
            <a:cxnSpLocks/>
          </p:cNvCxnSpPr>
          <p:nvPr/>
        </p:nvCxnSpPr>
        <p:spPr>
          <a:xfrm flipH="1">
            <a:off x="8821417" y="4034846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E383EA88-7BDF-5563-08C0-3DDF20C1F8D8}"/>
              </a:ext>
            </a:extLst>
          </p:cNvPr>
          <p:cNvSpPr txBox="1"/>
          <p:nvPr/>
        </p:nvSpPr>
        <p:spPr>
          <a:xfrm>
            <a:off x="8925002" y="4034846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solidFill>
                  <a:srgbClr val="FFC000"/>
                </a:solidFill>
                <a:latin typeface="Consolas" panose="020B0609020204030204" pitchFamily="49" charset="0"/>
              </a:rPr>
              <a:t>0</a:t>
            </a:r>
            <a:endParaRPr lang="zh-TW" altLang="en-US" sz="2400" dirty="0">
              <a:solidFill>
                <a:srgbClr val="FFC000"/>
              </a:solidFill>
              <a:latin typeface="Consolas" panose="020B0609020204030204" pitchFamily="49" charset="0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BEBEA908-08EB-0EB2-BA10-3D1FCB69E536}"/>
              </a:ext>
            </a:extLst>
          </p:cNvPr>
          <p:cNvSpPr/>
          <p:nvPr/>
        </p:nvSpPr>
        <p:spPr>
          <a:xfrm>
            <a:off x="4418826" y="5933454"/>
            <a:ext cx="1486673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ANS: 6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6220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EBF3C540-899E-5460-A949-7C86208FD15F}"/>
              </a:ext>
            </a:extLst>
          </p:cNvPr>
          <p:cNvSpPr/>
          <p:nvPr/>
        </p:nvSpPr>
        <p:spPr>
          <a:xfrm>
            <a:off x="-1439333" y="489744"/>
            <a:ext cx="68326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在</a:t>
            </a:r>
            <a:r>
              <a:rPr lang="en-US" altLang="zh-TW" sz="3200" dirty="0"/>
              <a:t>C++</a:t>
            </a:r>
            <a:r>
              <a:rPr lang="zh-TW" altLang="en-US" sz="3200" dirty="0"/>
              <a:t>中可以這樣宣告：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zh-TW" altLang="en-US" sz="3600" b="1" kern="0" dirty="0">
                <a:solidFill>
                  <a:srgbClr val="0000A0"/>
                </a:solidFill>
              </a:rPr>
              <a:t>類別名 </a:t>
            </a:r>
            <a:r>
              <a:rPr lang="zh-TW" altLang="en-US" sz="3600" kern="0" dirty="0"/>
              <a:t>名稱</a:t>
            </a:r>
            <a:r>
              <a:rPr lang="en-US" altLang="zh-TW" sz="3600" kern="0" dirty="0"/>
              <a:t>[</a:t>
            </a:r>
            <a:r>
              <a:rPr lang="zh-TW" altLang="en-US" sz="3600" kern="0" dirty="0">
                <a:solidFill>
                  <a:srgbClr val="F000F0"/>
                </a:solidFill>
              </a:rPr>
              <a:t>大小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B8BC45F-9465-AD54-FA36-0F85EE3C7C31}"/>
              </a:ext>
            </a:extLst>
          </p:cNvPr>
          <p:cNvSpPr txBox="1">
            <a:spLocks/>
          </p:cNvSpPr>
          <p:nvPr/>
        </p:nvSpPr>
        <p:spPr>
          <a:xfrm>
            <a:off x="6095999" y="1825625"/>
            <a:ext cx="57772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200" dirty="0"/>
              <a:t>例如：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</a:rPr>
              <a:t>int</a:t>
            </a:r>
            <a:r>
              <a:rPr lang="zh-TW" altLang="en-US" sz="3600" b="1" kern="0" dirty="0">
                <a:solidFill>
                  <a:srgbClr val="0000A0"/>
                </a:solidFill>
              </a:rPr>
              <a:t> </a:t>
            </a:r>
            <a:r>
              <a:rPr lang="en-US" altLang="zh-TW" sz="3600" kern="0" dirty="0"/>
              <a:t>score[</a:t>
            </a:r>
            <a:r>
              <a:rPr lang="en-US" altLang="zh-TW" sz="3600" kern="0" dirty="0">
                <a:solidFill>
                  <a:srgbClr val="F000F0"/>
                </a:solidFill>
              </a:rPr>
              <a:t>5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</a:rPr>
              <a:t>float</a:t>
            </a:r>
            <a:r>
              <a:rPr lang="zh-TW" altLang="en-US" sz="3600" b="1" kern="0" dirty="0">
                <a:solidFill>
                  <a:srgbClr val="0000A0"/>
                </a:solidFill>
              </a:rPr>
              <a:t> </a:t>
            </a:r>
            <a:r>
              <a:rPr lang="en-US" altLang="zh-TW" sz="3600" kern="0" dirty="0"/>
              <a:t>temperature[</a:t>
            </a:r>
            <a:r>
              <a:rPr lang="en-US" altLang="zh-TW" sz="3600" kern="0" dirty="0">
                <a:solidFill>
                  <a:srgbClr val="F000F0"/>
                </a:solidFill>
              </a:rPr>
              <a:t>31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  <a:endParaRPr lang="en-US" altLang="zh-TW" sz="3600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</a:rPr>
              <a:t>bool</a:t>
            </a:r>
            <a:r>
              <a:rPr lang="zh-TW" altLang="en-US" sz="3600" b="1" kern="0" dirty="0">
                <a:solidFill>
                  <a:srgbClr val="0000A0"/>
                </a:solidFill>
              </a:rPr>
              <a:t> </a:t>
            </a:r>
            <a:r>
              <a:rPr lang="en-US" altLang="zh-TW" sz="3600" kern="0" dirty="0" err="1"/>
              <a:t>isPassed</a:t>
            </a:r>
            <a:r>
              <a:rPr lang="en-US" altLang="zh-TW" sz="3600" kern="0" dirty="0"/>
              <a:t>[</a:t>
            </a:r>
            <a:r>
              <a:rPr lang="en-US" altLang="zh-TW" sz="3600" kern="0" dirty="0">
                <a:solidFill>
                  <a:srgbClr val="F000F0"/>
                </a:solidFill>
              </a:rPr>
              <a:t>10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</a:rPr>
              <a:t>string</a:t>
            </a:r>
            <a:r>
              <a:rPr lang="zh-TW" altLang="en-US" sz="3600" b="1" kern="0" dirty="0">
                <a:solidFill>
                  <a:srgbClr val="0000A0"/>
                </a:solidFill>
              </a:rPr>
              <a:t> </a:t>
            </a:r>
            <a:r>
              <a:rPr lang="en-US" altLang="zh-TW" sz="3600" kern="0" dirty="0"/>
              <a:t>score[</a:t>
            </a:r>
            <a:r>
              <a:rPr lang="en-US" altLang="zh-TW" sz="3600" kern="0" dirty="0">
                <a:solidFill>
                  <a:srgbClr val="F000F0"/>
                </a:solidFill>
              </a:rPr>
              <a:t>5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23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0B8BE907-DD60-7B45-C8A2-A7882C01086E}"/>
              </a:ext>
            </a:extLst>
          </p:cNvPr>
          <p:cNvSpPr/>
          <p:nvPr/>
        </p:nvSpPr>
        <p:spPr>
          <a:xfrm>
            <a:off x="-1439333" y="489744"/>
            <a:ext cx="68326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4571181-548B-B28D-93EC-ED39AB9B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F57AB10-2C2D-0877-7C6D-A9A068930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TW" altLang="en-US" dirty="0"/>
              <a:t>當陣列被宣告後，系統會在</a:t>
            </a:r>
            <a:r>
              <a:rPr lang="zh-TW" altLang="en-US" dirty="0">
                <a:solidFill>
                  <a:srgbClr val="E0A000"/>
                </a:solidFill>
              </a:rPr>
              <a:t>記憶體</a:t>
            </a:r>
            <a:r>
              <a:rPr lang="zh-TW" altLang="en-US" dirty="0"/>
              <a:t>中找一塊</a:t>
            </a:r>
            <a:r>
              <a:rPr lang="zh-TW" altLang="en-US" dirty="0">
                <a:solidFill>
                  <a:srgbClr val="E0A000"/>
                </a:solidFill>
              </a:rPr>
              <a:t>連續的記憶體空間</a:t>
            </a:r>
            <a:r>
              <a:rPr lang="zh-TW" altLang="en-US" dirty="0"/>
              <a:t>來存放陣列</a:t>
            </a:r>
          </a:p>
        </p:txBody>
      </p:sp>
      <p:pic>
        <p:nvPicPr>
          <p:cNvPr id="5" name="圖形 4">
            <a:extLst>
              <a:ext uri="{FF2B5EF4-FFF2-40B4-BE49-F238E27FC236}">
                <a16:creationId xmlns:a16="http://schemas.microsoft.com/office/drawing/2014/main" id="{A4F9FAEE-5B73-C1FC-BFD0-9957948F0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18309" y="3838777"/>
            <a:ext cx="8744790" cy="218209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8AE1B5B-BE44-96BD-C77F-2EF6D3CD1DB7}"/>
              </a:ext>
            </a:extLst>
          </p:cNvPr>
          <p:cNvSpPr txBox="1"/>
          <p:nvPr/>
        </p:nvSpPr>
        <p:spPr>
          <a:xfrm>
            <a:off x="328411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5C90AD5-EACE-35A1-9B42-2AA8E5FEDB9E}"/>
              </a:ext>
            </a:extLst>
          </p:cNvPr>
          <p:cNvSpPr txBox="1"/>
          <p:nvPr/>
        </p:nvSpPr>
        <p:spPr>
          <a:xfrm>
            <a:off x="492293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43D00B2-88F4-E500-8D71-B2A4948048B2}"/>
              </a:ext>
            </a:extLst>
          </p:cNvPr>
          <p:cNvSpPr txBox="1"/>
          <p:nvPr/>
        </p:nvSpPr>
        <p:spPr>
          <a:xfrm>
            <a:off x="656175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85D3C90-0C8B-0BC1-9FAE-374E26C7EE39}"/>
              </a:ext>
            </a:extLst>
          </p:cNvPr>
          <p:cNvSpPr txBox="1"/>
          <p:nvPr/>
        </p:nvSpPr>
        <p:spPr>
          <a:xfrm>
            <a:off x="820057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EBE0D23-8F5A-84F7-2E3F-A13396A12464}"/>
              </a:ext>
            </a:extLst>
          </p:cNvPr>
          <p:cNvSpPr txBox="1"/>
          <p:nvPr/>
        </p:nvSpPr>
        <p:spPr>
          <a:xfrm>
            <a:off x="9888273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14C7E6A-6D08-BCCA-353B-FDB4D831EF08}"/>
              </a:ext>
            </a:extLst>
          </p:cNvPr>
          <p:cNvSpPr txBox="1"/>
          <p:nvPr/>
        </p:nvSpPr>
        <p:spPr>
          <a:xfrm>
            <a:off x="269910" y="4486869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DACA863-4D61-A2E6-D79D-049E47B937C7}"/>
              </a:ext>
            </a:extLst>
          </p:cNvPr>
          <p:cNvSpPr txBox="1"/>
          <p:nvPr/>
        </p:nvSpPr>
        <p:spPr>
          <a:xfrm>
            <a:off x="9227714" y="6308209"/>
            <a:ext cx="286125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以長度為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5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的一維陣列為例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B4F2F548-EC95-49D7-D708-A921F4126830}"/>
              </a:ext>
            </a:extLst>
          </p:cNvPr>
          <p:cNvSpPr/>
          <p:nvPr/>
        </p:nvSpPr>
        <p:spPr>
          <a:xfrm>
            <a:off x="7714175" y="1086108"/>
            <a:ext cx="3848924" cy="1182298"/>
          </a:xfrm>
          <a:prstGeom prst="roundRect">
            <a:avLst>
              <a:gd name="adj" fmla="val 1347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宣告在區域變數的陣列，若沒有初始化，視編譯器而定，內部可能有「垃圾」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記憶體殘值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9E1D748F-16C0-0AF2-BF4F-703377D50A3F}"/>
              </a:ext>
            </a:extLst>
          </p:cNvPr>
          <p:cNvSpPr/>
          <p:nvPr/>
        </p:nvSpPr>
        <p:spPr>
          <a:xfrm>
            <a:off x="3463260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4562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3BE4C6FD-509F-D2F7-6EFD-AF3E2CFD9346}"/>
              </a:ext>
            </a:extLst>
          </p:cNvPr>
          <p:cNvSpPr/>
          <p:nvPr/>
        </p:nvSpPr>
        <p:spPr>
          <a:xfrm>
            <a:off x="5093299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32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E990CD15-D6FD-1669-A535-FC492425AC61}"/>
              </a:ext>
            </a:extLst>
          </p:cNvPr>
          <p:cNvSpPr/>
          <p:nvPr/>
        </p:nvSpPr>
        <p:spPr>
          <a:xfrm>
            <a:off x="6723338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C28729C5-9233-3606-2E0D-6F3009AB28CF}"/>
              </a:ext>
            </a:extLst>
          </p:cNvPr>
          <p:cNvSpPr/>
          <p:nvPr/>
        </p:nvSpPr>
        <p:spPr>
          <a:xfrm>
            <a:off x="8353377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9831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8BA7DD67-8426-89C4-4D2C-0E5F10C6AF15}"/>
              </a:ext>
            </a:extLst>
          </p:cNvPr>
          <p:cNvSpPr/>
          <p:nvPr/>
        </p:nvSpPr>
        <p:spPr>
          <a:xfrm>
            <a:off x="9983417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3179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61928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79330891-600D-AFAA-42B2-9C597F9D4C64}"/>
              </a:ext>
            </a:extLst>
          </p:cNvPr>
          <p:cNvSpPr/>
          <p:nvPr/>
        </p:nvSpPr>
        <p:spPr>
          <a:xfrm>
            <a:off x="-1439333" y="489744"/>
            <a:ext cx="68326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在</a:t>
            </a:r>
            <a:r>
              <a:rPr lang="en-US" altLang="zh-TW" sz="3200" dirty="0"/>
              <a:t>C++</a:t>
            </a:r>
            <a:r>
              <a:rPr lang="zh-TW" altLang="en-US" sz="3200" dirty="0"/>
              <a:t>中可以這樣初始化：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zh-TW" altLang="en-US" b="1" kern="0" dirty="0">
                <a:solidFill>
                  <a:srgbClr val="0000A0"/>
                </a:solidFill>
              </a:rPr>
              <a:t>類別名 </a:t>
            </a:r>
            <a:r>
              <a:rPr lang="zh-TW" altLang="en-US" kern="0" dirty="0"/>
              <a:t>名稱</a:t>
            </a:r>
            <a:r>
              <a:rPr lang="en-US" altLang="zh-TW" kern="0" dirty="0"/>
              <a:t>[</a:t>
            </a:r>
            <a:r>
              <a:rPr lang="zh-TW" altLang="en-US" kern="0" dirty="0">
                <a:solidFill>
                  <a:srgbClr val="F000F0"/>
                </a:solidFill>
              </a:rPr>
              <a:t>大小</a:t>
            </a:r>
            <a:r>
              <a:rPr lang="en-US" altLang="zh-TW" kern="0" dirty="0">
                <a:solidFill>
                  <a:srgbClr val="F000F0"/>
                </a:solidFill>
              </a:rPr>
              <a:t>(</a:t>
            </a:r>
            <a:r>
              <a:rPr lang="zh-TW" altLang="en-US" kern="0" dirty="0">
                <a:solidFill>
                  <a:srgbClr val="F000F0"/>
                </a:solidFill>
              </a:rPr>
              <a:t>可填可不填</a:t>
            </a:r>
            <a:r>
              <a:rPr lang="en-US" altLang="zh-TW" kern="0" dirty="0">
                <a:solidFill>
                  <a:srgbClr val="F000F0"/>
                </a:solidFill>
              </a:rPr>
              <a:t>)</a:t>
            </a:r>
            <a:r>
              <a:rPr lang="en-US" altLang="zh-TW" kern="0" dirty="0"/>
              <a:t>]</a:t>
            </a:r>
            <a:r>
              <a:rPr lang="zh-TW" altLang="en-US" b="1" kern="0" dirty="0"/>
              <a:t> </a:t>
            </a:r>
            <a:r>
              <a:rPr lang="en-US" altLang="zh-TW" kern="0" dirty="0">
                <a:solidFill>
                  <a:srgbClr val="FF0000"/>
                </a:solidFill>
              </a:rPr>
              <a:t>=</a:t>
            </a:r>
            <a:r>
              <a:rPr lang="zh-TW" altLang="en-US" b="1" kern="0" dirty="0"/>
              <a:t> </a:t>
            </a:r>
            <a:r>
              <a:rPr lang="en-US" altLang="zh-TW" kern="0" dirty="0"/>
              <a:t>{</a:t>
            </a:r>
            <a:r>
              <a:rPr lang="zh-TW" altLang="en-US" kern="0" dirty="0"/>
              <a:t>元素</a:t>
            </a:r>
            <a:r>
              <a:rPr lang="en-US" altLang="zh-TW" kern="0" dirty="0"/>
              <a:t>1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</a:t>
            </a:r>
            <a:r>
              <a:rPr lang="zh-TW" altLang="en-US" kern="0" dirty="0"/>
              <a:t>元素</a:t>
            </a:r>
            <a:r>
              <a:rPr lang="en-US" altLang="zh-TW" kern="0" dirty="0"/>
              <a:t>2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…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</a:t>
            </a:r>
            <a:r>
              <a:rPr lang="zh-TW" altLang="en-US" kern="0" dirty="0"/>
              <a:t>元素</a:t>
            </a:r>
            <a:r>
              <a:rPr lang="en-US" altLang="zh-TW" kern="0" dirty="0"/>
              <a:t>n}</a:t>
            </a:r>
            <a:r>
              <a:rPr lang="en-US" altLang="zh-TW" kern="0" dirty="0">
                <a:solidFill>
                  <a:srgbClr val="FF0000"/>
                </a:solidFill>
              </a:rPr>
              <a:t>;</a:t>
            </a:r>
          </a:p>
          <a:p>
            <a:endParaRPr lang="en-US" altLang="zh-TW" kern="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</a:rPr>
              <a:t>int</a:t>
            </a:r>
            <a:r>
              <a:rPr lang="zh-TW" altLang="en-US" b="1" kern="0" dirty="0">
                <a:solidFill>
                  <a:srgbClr val="0000A0"/>
                </a:solidFill>
              </a:rPr>
              <a:t> </a:t>
            </a:r>
            <a:r>
              <a:rPr lang="en-US" altLang="zh-TW" kern="0" dirty="0"/>
              <a:t>score[]</a:t>
            </a:r>
            <a:r>
              <a:rPr lang="zh-TW" altLang="en-US" b="1" kern="0" dirty="0"/>
              <a:t> </a:t>
            </a:r>
            <a:r>
              <a:rPr lang="en-US" altLang="zh-TW" kern="0" dirty="0">
                <a:solidFill>
                  <a:srgbClr val="FF0000"/>
                </a:solidFill>
              </a:rPr>
              <a:t>=</a:t>
            </a:r>
            <a:r>
              <a:rPr lang="zh-TW" altLang="en-US" b="1" kern="0" dirty="0"/>
              <a:t> </a:t>
            </a:r>
            <a:r>
              <a:rPr lang="en-US" altLang="zh-TW" kern="0" dirty="0"/>
              <a:t>{</a:t>
            </a:r>
            <a:r>
              <a:rPr lang="en-US" altLang="zh-TW" kern="0" dirty="0">
                <a:solidFill>
                  <a:srgbClr val="F000F0"/>
                </a:solidFill>
              </a:rPr>
              <a:t>100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</a:t>
            </a:r>
            <a:r>
              <a:rPr lang="en-US" altLang="zh-TW" kern="0" dirty="0">
                <a:solidFill>
                  <a:srgbClr val="F000F0"/>
                </a:solidFill>
              </a:rPr>
              <a:t>89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>
                <a:solidFill>
                  <a:srgbClr val="F000F0"/>
                </a:solidFill>
              </a:rPr>
              <a:t> 74</a:t>
            </a:r>
            <a:r>
              <a:rPr lang="en-US" altLang="zh-TW" kern="0" dirty="0">
                <a:solidFill>
                  <a:srgbClr val="FF0000"/>
                </a:solidFill>
              </a:rPr>
              <a:t>, </a:t>
            </a:r>
            <a:r>
              <a:rPr lang="en-US" altLang="zh-TW" kern="0" dirty="0">
                <a:solidFill>
                  <a:srgbClr val="F000F0"/>
                </a:solidFill>
              </a:rPr>
              <a:t>70</a:t>
            </a:r>
            <a:r>
              <a:rPr lang="en-US" altLang="zh-TW" kern="0" dirty="0">
                <a:solidFill>
                  <a:srgbClr val="FF0000"/>
                </a:solidFill>
              </a:rPr>
              <a:t>, </a:t>
            </a:r>
            <a:r>
              <a:rPr lang="en-US" altLang="zh-TW" kern="0" dirty="0">
                <a:solidFill>
                  <a:srgbClr val="F000F0"/>
                </a:solidFill>
              </a:rPr>
              <a:t>40</a:t>
            </a:r>
            <a:r>
              <a:rPr lang="en-US" altLang="zh-TW" kern="0" dirty="0"/>
              <a:t>}</a:t>
            </a:r>
            <a:r>
              <a:rPr lang="en-US" altLang="zh-TW" kern="0" dirty="0">
                <a:solidFill>
                  <a:srgbClr val="FF0000"/>
                </a:solidFill>
              </a:rPr>
              <a:t>;</a:t>
            </a:r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301F6A3-15D9-E984-8097-6F37730D5095}"/>
              </a:ext>
            </a:extLst>
          </p:cNvPr>
          <p:cNvSpPr/>
          <p:nvPr/>
        </p:nvSpPr>
        <p:spPr>
          <a:xfrm>
            <a:off x="3070799" y="4019842"/>
            <a:ext cx="3252334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編譯器會自動推導</a:t>
            </a:r>
          </a:p>
        </p:txBody>
      </p:sp>
    </p:spTree>
    <p:extLst>
      <p:ext uri="{BB962C8B-B14F-4D97-AF65-F5344CB8AC3E}">
        <p14:creationId xmlns:p14="http://schemas.microsoft.com/office/powerpoint/2010/main" val="2780135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D5B05874-4D5C-3AD6-9FA4-2509AB936AF1}"/>
              </a:ext>
            </a:extLst>
          </p:cNvPr>
          <p:cNvSpPr/>
          <p:nvPr/>
        </p:nvSpPr>
        <p:spPr>
          <a:xfrm>
            <a:off x="-1439333" y="489744"/>
            <a:ext cx="68326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若 給定元素大小 </a:t>
            </a:r>
            <a:r>
              <a:rPr lang="en-US" altLang="zh-TW" sz="3200" dirty="0"/>
              <a:t>&lt;</a:t>
            </a:r>
            <a:r>
              <a:rPr lang="zh-TW" altLang="en-US" sz="3200" dirty="0"/>
              <a:t> 陣列大小，則會自動填入該類別的</a:t>
            </a:r>
            <a:r>
              <a:rPr lang="zh-TW" altLang="en-US" sz="3200" dirty="0">
                <a:solidFill>
                  <a:srgbClr val="E0A000"/>
                </a:solidFill>
              </a:rPr>
              <a:t>預設值</a:t>
            </a:r>
            <a:r>
              <a:rPr lang="en-US" altLang="zh-TW" sz="3200" dirty="0">
                <a:solidFill>
                  <a:srgbClr val="E0A000"/>
                </a:solidFill>
              </a:rPr>
              <a:t>(0)</a:t>
            </a:r>
          </a:p>
          <a:p>
            <a:endParaRPr lang="en-US" altLang="zh-TW" sz="1400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</a:rPr>
              <a:t>int</a:t>
            </a:r>
            <a:r>
              <a:rPr lang="zh-TW" altLang="en-US" b="1" kern="0" dirty="0">
                <a:solidFill>
                  <a:srgbClr val="0000A0"/>
                </a:solidFill>
              </a:rPr>
              <a:t> </a:t>
            </a:r>
            <a:r>
              <a:rPr lang="en-US" altLang="zh-TW" kern="0" dirty="0"/>
              <a:t>score[</a:t>
            </a:r>
            <a:r>
              <a:rPr lang="en-US" altLang="zh-TW" kern="0" dirty="0">
                <a:solidFill>
                  <a:srgbClr val="F000F0"/>
                </a:solidFill>
              </a:rPr>
              <a:t>5</a:t>
            </a:r>
            <a:r>
              <a:rPr lang="en-US" altLang="zh-TW" kern="0" dirty="0"/>
              <a:t>]</a:t>
            </a:r>
            <a:r>
              <a:rPr lang="zh-TW" altLang="en-US" b="1" kern="0" dirty="0"/>
              <a:t> </a:t>
            </a:r>
            <a:r>
              <a:rPr lang="en-US" altLang="zh-TW" kern="0" dirty="0">
                <a:solidFill>
                  <a:srgbClr val="FF0000"/>
                </a:solidFill>
              </a:rPr>
              <a:t>=</a:t>
            </a:r>
            <a:r>
              <a:rPr lang="zh-TW" altLang="en-US" b="1" kern="0" dirty="0"/>
              <a:t> </a:t>
            </a:r>
            <a:r>
              <a:rPr lang="en-US" altLang="zh-TW" kern="0" dirty="0"/>
              <a:t>{</a:t>
            </a:r>
            <a:r>
              <a:rPr lang="en-US" altLang="zh-TW" kern="0" dirty="0">
                <a:solidFill>
                  <a:srgbClr val="F000F0"/>
                </a:solidFill>
              </a:rPr>
              <a:t>100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</a:t>
            </a:r>
            <a:r>
              <a:rPr lang="en-US" altLang="zh-TW" kern="0" dirty="0">
                <a:solidFill>
                  <a:srgbClr val="F000F0"/>
                </a:solidFill>
              </a:rPr>
              <a:t>89</a:t>
            </a:r>
            <a:r>
              <a:rPr lang="en-US" altLang="zh-TW" kern="0" dirty="0"/>
              <a:t>}</a:t>
            </a:r>
            <a:r>
              <a:rPr lang="en-US" altLang="zh-TW" kern="0" dirty="0">
                <a:solidFill>
                  <a:srgbClr val="FF0000"/>
                </a:solidFill>
              </a:rPr>
              <a:t>;</a:t>
            </a:r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</p:txBody>
      </p:sp>
      <p:pic>
        <p:nvPicPr>
          <p:cNvPr id="6" name="圖形 5">
            <a:extLst>
              <a:ext uri="{FF2B5EF4-FFF2-40B4-BE49-F238E27FC236}">
                <a16:creationId xmlns:a16="http://schemas.microsoft.com/office/drawing/2014/main" id="{D5DAB94E-7DD7-F6FA-5466-B97F52B3D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04575" y="4533378"/>
            <a:ext cx="8588673" cy="214314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0B6FAF7-C4C3-1B28-9923-46A48040A943}"/>
              </a:ext>
            </a:extLst>
          </p:cNvPr>
          <p:cNvSpPr txBox="1"/>
          <p:nvPr/>
        </p:nvSpPr>
        <p:spPr>
          <a:xfrm>
            <a:off x="3470377" y="5116957"/>
            <a:ext cx="7399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5C8D09D-9CF0-F19A-06D4-AC3E772F574C}"/>
              </a:ext>
            </a:extLst>
          </p:cNvPr>
          <p:cNvSpPr txBox="1"/>
          <p:nvPr/>
        </p:nvSpPr>
        <p:spPr>
          <a:xfrm>
            <a:off x="5109197" y="5116957"/>
            <a:ext cx="7399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1AF2D65-67C7-BDB1-FCDB-3EA197250C50}"/>
              </a:ext>
            </a:extLst>
          </p:cNvPr>
          <p:cNvSpPr txBox="1"/>
          <p:nvPr/>
        </p:nvSpPr>
        <p:spPr>
          <a:xfrm>
            <a:off x="6748017" y="5116957"/>
            <a:ext cx="7399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36FD3F8-3D4C-FEDD-F6C0-E7F88D6BCCDF}"/>
              </a:ext>
            </a:extLst>
          </p:cNvPr>
          <p:cNvSpPr txBox="1"/>
          <p:nvPr/>
        </p:nvSpPr>
        <p:spPr>
          <a:xfrm>
            <a:off x="8386837" y="5116957"/>
            <a:ext cx="7399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CAB10A5-6402-E296-B695-91B16A731E65}"/>
              </a:ext>
            </a:extLst>
          </p:cNvPr>
          <p:cNvSpPr txBox="1"/>
          <p:nvPr/>
        </p:nvSpPr>
        <p:spPr>
          <a:xfrm>
            <a:off x="10074540" y="5116957"/>
            <a:ext cx="73996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50E6D09-6E62-9FE3-E185-DE3C9F5D9F0A}"/>
              </a:ext>
            </a:extLst>
          </p:cNvPr>
          <p:cNvSpPr txBox="1"/>
          <p:nvPr/>
        </p:nvSpPr>
        <p:spPr>
          <a:xfrm>
            <a:off x="456177" y="5147184"/>
            <a:ext cx="235956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FBAABF0E-538E-80A1-CA55-31DD72DD4994}"/>
              </a:ext>
            </a:extLst>
          </p:cNvPr>
          <p:cNvSpPr/>
          <p:nvPr/>
        </p:nvSpPr>
        <p:spPr>
          <a:xfrm>
            <a:off x="3649526" y="4347579"/>
            <a:ext cx="929701" cy="5654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100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3A993ECB-FD5F-2DF5-3E31-F7BC2EF73C70}"/>
              </a:ext>
            </a:extLst>
          </p:cNvPr>
          <p:cNvSpPr/>
          <p:nvPr/>
        </p:nvSpPr>
        <p:spPr>
          <a:xfrm>
            <a:off x="5279565" y="4347579"/>
            <a:ext cx="929701" cy="5654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89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67FF89A-FCCF-5815-AB83-E4FCD25F9DEA}"/>
              </a:ext>
            </a:extLst>
          </p:cNvPr>
          <p:cNvSpPr/>
          <p:nvPr/>
        </p:nvSpPr>
        <p:spPr>
          <a:xfrm>
            <a:off x="6909604" y="4347579"/>
            <a:ext cx="929701" cy="5654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22530597-E603-C964-C489-833024646368}"/>
              </a:ext>
            </a:extLst>
          </p:cNvPr>
          <p:cNvSpPr/>
          <p:nvPr/>
        </p:nvSpPr>
        <p:spPr>
          <a:xfrm>
            <a:off x="8539643" y="4347579"/>
            <a:ext cx="929701" cy="5654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C4276191-C51D-232F-267A-E67E7E65CE59}"/>
              </a:ext>
            </a:extLst>
          </p:cNvPr>
          <p:cNvSpPr/>
          <p:nvPr/>
        </p:nvSpPr>
        <p:spPr>
          <a:xfrm>
            <a:off x="10169683" y="4347579"/>
            <a:ext cx="929701" cy="5654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284729A9-6664-3EC6-0EE6-19F3A5489D44}"/>
              </a:ext>
            </a:extLst>
          </p:cNvPr>
          <p:cNvSpPr/>
          <p:nvPr/>
        </p:nvSpPr>
        <p:spPr>
          <a:xfrm>
            <a:off x="6273743" y="3503913"/>
            <a:ext cx="1833922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自動填入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4F8931A1-2850-A838-B8F3-54DA20FD8858}"/>
              </a:ext>
            </a:extLst>
          </p:cNvPr>
          <p:cNvSpPr/>
          <p:nvPr/>
        </p:nvSpPr>
        <p:spPr>
          <a:xfrm>
            <a:off x="8261937" y="3503913"/>
            <a:ext cx="1833922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自動填入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9938FD82-B78D-185C-E05D-63CC65B835D4}"/>
              </a:ext>
            </a:extLst>
          </p:cNvPr>
          <p:cNvSpPr/>
          <p:nvPr/>
        </p:nvSpPr>
        <p:spPr>
          <a:xfrm>
            <a:off x="10225984" y="3503913"/>
            <a:ext cx="1833922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自動填入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39487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AEA6CCCF-6950-8DD3-CACC-5AAC9D9427AD}"/>
              </a:ext>
            </a:extLst>
          </p:cNvPr>
          <p:cNvSpPr/>
          <p:nvPr/>
        </p:nvSpPr>
        <p:spPr>
          <a:xfrm>
            <a:off x="-1439333" y="489744"/>
            <a:ext cx="68326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若 給定元素大小 </a:t>
            </a:r>
            <a:r>
              <a:rPr lang="en-US" altLang="zh-TW" sz="3200" dirty="0"/>
              <a:t>&lt;</a:t>
            </a:r>
            <a:r>
              <a:rPr lang="zh-TW" altLang="en-US" sz="3200" dirty="0"/>
              <a:t> 陣列大小，則會自動填入該類別的</a:t>
            </a:r>
            <a:r>
              <a:rPr lang="zh-TW" altLang="en-US" sz="3200" dirty="0">
                <a:solidFill>
                  <a:srgbClr val="E0A000"/>
                </a:solidFill>
              </a:rPr>
              <a:t>預設值</a:t>
            </a:r>
            <a:r>
              <a:rPr lang="en-US" altLang="zh-TW" sz="3200" dirty="0">
                <a:solidFill>
                  <a:srgbClr val="E0A000"/>
                </a:solidFill>
              </a:rPr>
              <a:t>(0)</a:t>
            </a:r>
          </a:p>
          <a:p>
            <a:endParaRPr lang="en-US" altLang="zh-TW" sz="1400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</a:rPr>
              <a:t>int</a:t>
            </a:r>
            <a:r>
              <a:rPr lang="zh-TW" altLang="en-US" b="1" kern="0" dirty="0">
                <a:solidFill>
                  <a:srgbClr val="0000A0"/>
                </a:solidFill>
              </a:rPr>
              <a:t> </a:t>
            </a:r>
            <a:r>
              <a:rPr lang="en-US" altLang="zh-TW" kern="0" dirty="0"/>
              <a:t>score[</a:t>
            </a:r>
            <a:r>
              <a:rPr lang="en-US" altLang="zh-TW" kern="0" dirty="0">
                <a:solidFill>
                  <a:srgbClr val="F000F0"/>
                </a:solidFill>
              </a:rPr>
              <a:t>5</a:t>
            </a:r>
            <a:r>
              <a:rPr lang="en-US" altLang="zh-TW" kern="0" dirty="0"/>
              <a:t>]</a:t>
            </a:r>
            <a:r>
              <a:rPr lang="zh-TW" altLang="en-US" b="1" kern="0" dirty="0"/>
              <a:t> </a:t>
            </a:r>
            <a:r>
              <a:rPr lang="en-US" altLang="zh-TW" kern="0" dirty="0">
                <a:solidFill>
                  <a:srgbClr val="FF0000"/>
                </a:solidFill>
              </a:rPr>
              <a:t>=</a:t>
            </a:r>
            <a:r>
              <a:rPr lang="zh-TW" altLang="en-US" b="1" kern="0" dirty="0"/>
              <a:t> </a:t>
            </a:r>
            <a:r>
              <a:rPr lang="en-US" altLang="zh-TW" kern="0" dirty="0"/>
              <a:t>{}</a:t>
            </a:r>
            <a:r>
              <a:rPr lang="en-US" altLang="zh-TW" kern="0" dirty="0">
                <a:solidFill>
                  <a:srgbClr val="FF0000"/>
                </a:solidFill>
              </a:rPr>
              <a:t>;</a:t>
            </a:r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</p:txBody>
      </p:sp>
      <p:pic>
        <p:nvPicPr>
          <p:cNvPr id="6" name="圖形 5">
            <a:extLst>
              <a:ext uri="{FF2B5EF4-FFF2-40B4-BE49-F238E27FC236}">
                <a16:creationId xmlns:a16="http://schemas.microsoft.com/office/drawing/2014/main" id="{D5DAB94E-7DD7-F6FA-5466-B97F52B3D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62243" y="4454712"/>
            <a:ext cx="8744790" cy="218209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0B6FAF7-C4C3-1B28-9923-46A48040A943}"/>
              </a:ext>
            </a:extLst>
          </p:cNvPr>
          <p:cNvSpPr txBox="1"/>
          <p:nvPr/>
        </p:nvSpPr>
        <p:spPr>
          <a:xfrm>
            <a:off x="3428044" y="5072027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5C8D09D-9CF0-F19A-06D4-AC3E772F574C}"/>
              </a:ext>
            </a:extLst>
          </p:cNvPr>
          <p:cNvSpPr txBox="1"/>
          <p:nvPr/>
        </p:nvSpPr>
        <p:spPr>
          <a:xfrm>
            <a:off x="5066864" y="5072027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1AF2D65-67C7-BDB1-FCDB-3EA197250C50}"/>
              </a:ext>
            </a:extLst>
          </p:cNvPr>
          <p:cNvSpPr txBox="1"/>
          <p:nvPr/>
        </p:nvSpPr>
        <p:spPr>
          <a:xfrm>
            <a:off x="6705684" y="5072027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36FD3F8-3D4C-FEDD-F6C0-E7F88D6BCCDF}"/>
              </a:ext>
            </a:extLst>
          </p:cNvPr>
          <p:cNvSpPr txBox="1"/>
          <p:nvPr/>
        </p:nvSpPr>
        <p:spPr>
          <a:xfrm>
            <a:off x="8344504" y="5072027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CAB10A5-6402-E296-B695-91B16A731E65}"/>
              </a:ext>
            </a:extLst>
          </p:cNvPr>
          <p:cNvSpPr txBox="1"/>
          <p:nvPr/>
        </p:nvSpPr>
        <p:spPr>
          <a:xfrm>
            <a:off x="10032207" y="5072027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50E6D09-6E62-9FE3-E185-DE3C9F5D9F0A}"/>
              </a:ext>
            </a:extLst>
          </p:cNvPr>
          <p:cNvSpPr txBox="1"/>
          <p:nvPr/>
        </p:nvSpPr>
        <p:spPr>
          <a:xfrm>
            <a:off x="413844" y="5102804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FBAABF0E-538E-80A1-CA55-31DD72DD4994}"/>
              </a:ext>
            </a:extLst>
          </p:cNvPr>
          <p:cNvSpPr/>
          <p:nvPr/>
        </p:nvSpPr>
        <p:spPr>
          <a:xfrm>
            <a:off x="3607194" y="4297592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3A993ECB-FD5F-2DF5-3E31-F7BC2EF73C70}"/>
              </a:ext>
            </a:extLst>
          </p:cNvPr>
          <p:cNvSpPr/>
          <p:nvPr/>
        </p:nvSpPr>
        <p:spPr>
          <a:xfrm>
            <a:off x="5237233" y="4297592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67FF89A-FCCF-5815-AB83-E4FCD25F9DEA}"/>
              </a:ext>
            </a:extLst>
          </p:cNvPr>
          <p:cNvSpPr/>
          <p:nvPr/>
        </p:nvSpPr>
        <p:spPr>
          <a:xfrm>
            <a:off x="6867272" y="4297592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22530597-E603-C964-C489-833024646368}"/>
              </a:ext>
            </a:extLst>
          </p:cNvPr>
          <p:cNvSpPr/>
          <p:nvPr/>
        </p:nvSpPr>
        <p:spPr>
          <a:xfrm>
            <a:off x="8497311" y="4297592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C4276191-C51D-232F-267A-E67E7E65CE59}"/>
              </a:ext>
            </a:extLst>
          </p:cNvPr>
          <p:cNvSpPr/>
          <p:nvPr/>
        </p:nvSpPr>
        <p:spPr>
          <a:xfrm>
            <a:off x="10127351" y="4297592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AB10A47-BA88-5F8A-7DDC-FE491B65C10A}"/>
              </a:ext>
            </a:extLst>
          </p:cNvPr>
          <p:cNvSpPr/>
          <p:nvPr/>
        </p:nvSpPr>
        <p:spPr>
          <a:xfrm>
            <a:off x="6383810" y="3429000"/>
            <a:ext cx="1833922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自動填入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73398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5" grpId="0" animBg="1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494F7FFB-07F6-3599-DAE5-9AA483D07221}"/>
              </a:ext>
            </a:extLst>
          </p:cNvPr>
          <p:cNvSpPr/>
          <p:nvPr/>
        </p:nvSpPr>
        <p:spPr>
          <a:xfrm>
            <a:off x="-1439333" y="489744"/>
            <a:ext cx="68326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存取陣列的元素：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zh-TW" altLang="en-US" sz="3600" kern="0" dirty="0"/>
              <a:t>名稱</a:t>
            </a:r>
            <a:r>
              <a:rPr lang="en-US" altLang="zh-TW" sz="3600" kern="0" dirty="0"/>
              <a:t>[</a:t>
            </a:r>
            <a:r>
              <a:rPr lang="zh-TW" altLang="en-US" sz="3600" kern="0" dirty="0">
                <a:solidFill>
                  <a:srgbClr val="F000F0"/>
                </a:solidFill>
              </a:rPr>
              <a:t>註標</a:t>
            </a:r>
            <a:r>
              <a:rPr lang="en-US" altLang="zh-TW" sz="3600" kern="0" dirty="0">
                <a:solidFill>
                  <a:srgbClr val="F000F0"/>
                </a:solidFill>
              </a:rPr>
              <a:t>(index)</a:t>
            </a:r>
            <a:r>
              <a:rPr lang="en-US" altLang="zh-TW" sz="3600" kern="0" dirty="0"/>
              <a:t>]</a:t>
            </a:r>
            <a:endParaRPr lang="en-US" altLang="zh-TW" sz="3600" kern="0" dirty="0">
              <a:solidFill>
                <a:srgbClr val="FF0000"/>
              </a:solidFill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B8BC45F-9465-AD54-FA36-0F85EE3C7C31}"/>
              </a:ext>
            </a:extLst>
          </p:cNvPr>
          <p:cNvSpPr txBox="1">
            <a:spLocks/>
          </p:cNvSpPr>
          <p:nvPr/>
        </p:nvSpPr>
        <p:spPr>
          <a:xfrm>
            <a:off x="6095999" y="1825625"/>
            <a:ext cx="57772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200" dirty="0"/>
              <a:t>例如：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en-US" altLang="zh-TW" sz="3600" kern="0" dirty="0"/>
              <a:t>score[</a:t>
            </a:r>
            <a:r>
              <a:rPr lang="en-US" altLang="zh-TW" sz="3600" kern="0" dirty="0">
                <a:solidFill>
                  <a:srgbClr val="F000F0"/>
                </a:solidFill>
              </a:rPr>
              <a:t>2</a:t>
            </a:r>
            <a:r>
              <a:rPr lang="en-US" altLang="zh-TW" sz="3600" kern="0" dirty="0"/>
              <a:t>]</a:t>
            </a:r>
            <a:endParaRPr lang="en-US" altLang="zh-TW" sz="3600" kern="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600" kern="0" dirty="0"/>
              <a:t>temperature[</a:t>
            </a:r>
            <a:r>
              <a:rPr lang="en-US" altLang="zh-TW" sz="3600" kern="0" dirty="0">
                <a:solidFill>
                  <a:srgbClr val="F000F0"/>
                </a:solidFill>
              </a:rPr>
              <a:t>15</a:t>
            </a:r>
            <a:r>
              <a:rPr lang="en-US" altLang="zh-TW" sz="3600" kern="0" dirty="0"/>
              <a:t>]</a:t>
            </a:r>
            <a:endParaRPr lang="en-US" altLang="zh-TW" sz="3600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sz="3600" kern="0" dirty="0" err="1"/>
              <a:t>isPassed</a:t>
            </a:r>
            <a:r>
              <a:rPr lang="en-US" altLang="zh-TW" sz="3600" kern="0" dirty="0"/>
              <a:t>[</a:t>
            </a:r>
            <a:r>
              <a:rPr lang="en-US" altLang="zh-TW" sz="3600" kern="0" dirty="0">
                <a:solidFill>
                  <a:srgbClr val="F000F0"/>
                </a:solidFill>
              </a:rPr>
              <a:t>0</a:t>
            </a:r>
            <a:r>
              <a:rPr lang="en-US" altLang="zh-TW" sz="3600" kern="0" dirty="0"/>
              <a:t>]</a:t>
            </a:r>
            <a:endParaRPr lang="en-US" altLang="zh-TW" sz="3600" kern="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735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547A730-7792-50C9-513D-05DC50CA46A7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CB3A770-2ED5-FB47-AC83-266181EE4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260C0F-55C9-813D-07FE-82DEC013A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精神：</a:t>
            </a:r>
            <a:endParaRPr lang="en-US" altLang="zh-TW" sz="3600" dirty="0"/>
          </a:p>
          <a:p>
            <a:r>
              <a:rPr lang="zh-TW" altLang="en-US" sz="3600" dirty="0"/>
              <a:t>找最小值</a:t>
            </a:r>
            <a:r>
              <a:rPr lang="en-US" altLang="zh-TW" sz="3600" dirty="0"/>
              <a:t>(</a:t>
            </a:r>
            <a:r>
              <a:rPr lang="zh-TW" altLang="en-US" sz="3600" dirty="0"/>
              <a:t>或最大值，如果要遞減排序</a:t>
            </a:r>
            <a:r>
              <a:rPr lang="en-US" altLang="zh-TW" sz="3600" dirty="0"/>
              <a:t>)</a:t>
            </a:r>
          </a:p>
          <a:p>
            <a:r>
              <a:rPr lang="zh-TW" altLang="en-US" sz="3600" dirty="0"/>
              <a:t>丟到「未排序好的數字」後面</a:t>
            </a:r>
          </a:p>
        </p:txBody>
      </p:sp>
    </p:spTree>
    <p:extLst>
      <p:ext uri="{BB962C8B-B14F-4D97-AF65-F5344CB8AC3E}">
        <p14:creationId xmlns:p14="http://schemas.microsoft.com/office/powerpoint/2010/main" val="1271289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圓角 8">
            <a:extLst>
              <a:ext uri="{FF2B5EF4-FFF2-40B4-BE49-F238E27FC236}">
                <a16:creationId xmlns:a16="http://schemas.microsoft.com/office/drawing/2014/main" id="{DBBCF62B-8E48-E088-C44C-A01BF97017FB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6637077" y="609599"/>
            <a:ext cx="4945323" cy="1368956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假設陣列中有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個數，要從小到大排列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54332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4443787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7" name="手繪多邊形: 圖案 6">
            <a:extLst>
              <a:ext uri="{FF2B5EF4-FFF2-40B4-BE49-F238E27FC236}">
                <a16:creationId xmlns:a16="http://schemas.microsoft.com/office/drawing/2014/main" id="{041F7909-7270-B69E-A84D-62DD0BB41B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2666859 w 12192000"/>
              <a:gd name="connsiteY0" fmla="*/ 4720505 h 6858000"/>
              <a:gd name="connsiteX1" fmla="*/ 2534856 w 12192000"/>
              <a:gd name="connsiteY1" fmla="*/ 4852508 h 6858000"/>
              <a:gd name="connsiteX2" fmla="*/ 2534856 w 12192000"/>
              <a:gd name="connsiteY2" fmla="*/ 5380502 h 6858000"/>
              <a:gd name="connsiteX3" fmla="*/ 2666859 w 12192000"/>
              <a:gd name="connsiteY3" fmla="*/ 5512505 h 6858000"/>
              <a:gd name="connsiteX4" fmla="*/ 10053719 w 12192000"/>
              <a:gd name="connsiteY4" fmla="*/ 5512505 h 6858000"/>
              <a:gd name="connsiteX5" fmla="*/ 10185722 w 12192000"/>
              <a:gd name="connsiteY5" fmla="*/ 5380502 h 6858000"/>
              <a:gd name="connsiteX6" fmla="*/ 10185722 w 12192000"/>
              <a:gd name="connsiteY6" fmla="*/ 4852508 h 6858000"/>
              <a:gd name="connsiteX7" fmla="*/ 10053719 w 12192000"/>
              <a:gd name="connsiteY7" fmla="*/ 4720505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2666859" y="4720505"/>
                </a:moveTo>
                <a:cubicBezTo>
                  <a:pt x="2593956" y="4720505"/>
                  <a:pt x="2534856" y="4779605"/>
                  <a:pt x="2534856" y="4852508"/>
                </a:cubicBezTo>
                <a:lnTo>
                  <a:pt x="2534856" y="5380502"/>
                </a:lnTo>
                <a:cubicBezTo>
                  <a:pt x="2534856" y="5453405"/>
                  <a:pt x="2593956" y="5512505"/>
                  <a:pt x="2666859" y="5512505"/>
                </a:cubicBezTo>
                <a:lnTo>
                  <a:pt x="10053719" y="5512505"/>
                </a:lnTo>
                <a:cubicBezTo>
                  <a:pt x="10126622" y="5512505"/>
                  <a:pt x="10185722" y="5453405"/>
                  <a:pt x="10185722" y="5380502"/>
                </a:cubicBezTo>
                <a:lnTo>
                  <a:pt x="10185722" y="4852508"/>
                </a:lnTo>
                <a:cubicBezTo>
                  <a:pt x="10185722" y="4779605"/>
                  <a:pt x="10126622" y="4720505"/>
                  <a:pt x="10053719" y="472050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0CC73C5-67AF-2675-CECB-8761E1287272}"/>
              </a:ext>
            </a:extLst>
          </p:cNvPr>
          <p:cNvSpPr/>
          <p:nvPr/>
        </p:nvSpPr>
        <p:spPr>
          <a:xfrm>
            <a:off x="7396223" y="5632792"/>
            <a:ext cx="3657600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\n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代表換行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816EAF69-3623-5BF5-7955-A6DA10E8E8CF}"/>
              </a:ext>
            </a:extLst>
          </p:cNvPr>
          <p:cNvSpPr/>
          <p:nvPr/>
        </p:nvSpPr>
        <p:spPr>
          <a:xfrm>
            <a:off x="2095018" y="5632792"/>
            <a:ext cx="5150734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\n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是一種跳脫字元</a:t>
            </a:r>
          </a:p>
        </p:txBody>
      </p:sp>
    </p:spTree>
    <p:extLst>
      <p:ext uri="{BB962C8B-B14F-4D97-AF65-F5344CB8AC3E}">
        <p14:creationId xmlns:p14="http://schemas.microsoft.com/office/powerpoint/2010/main" val="21243014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EDD8B29B-2525-38DB-2952-D5BCCC35A3AE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5, index: 0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1F80525-B063-2263-91D1-53838DA0C72F}"/>
              </a:ext>
            </a:extLst>
          </p:cNvPr>
          <p:cNvSpPr/>
          <p:nvPr/>
        </p:nvSpPr>
        <p:spPr>
          <a:xfrm>
            <a:off x="6637077" y="609599"/>
            <a:ext cx="4945323" cy="1368956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先假設陣列裡</a:t>
            </a:r>
            <a:r>
              <a:rPr lang="zh-TW" altLang="en-US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第一個數為最小值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879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B970D36F-2593-B6A7-1AD1-B7330A6F564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5, index: 0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D4685D4-FCE7-9C74-A582-ADD6D9F75E10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4A5A56F-2B57-39F8-1A2D-BA05A9C4469A}"/>
              </a:ext>
            </a:extLst>
          </p:cNvPr>
          <p:cNvSpPr/>
          <p:nvPr/>
        </p:nvSpPr>
        <p:spPr>
          <a:xfrm>
            <a:off x="6414368" y="2904663"/>
            <a:ext cx="4131637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 &lt;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16726184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9E589F2E-CA21-821A-7ED9-8AFB83C7FEC8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2, index: 1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D4685D4-FCE7-9C74-A582-ADD6D9F75E10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D885DAC-3840-86DE-3C44-3F024D0924A3}"/>
              </a:ext>
            </a:extLst>
          </p:cNvPr>
          <p:cNvSpPr/>
          <p:nvPr/>
        </p:nvSpPr>
        <p:spPr>
          <a:xfrm>
            <a:off x="6414368" y="2904663"/>
            <a:ext cx="4131637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 &lt;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3459635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CFACF8D7-471A-15E1-A99F-DA838E6CC33C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2, index: 1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D4685D4-FCE7-9C74-A582-ADD6D9F75E10}"/>
              </a:ext>
            </a:extLst>
          </p:cNvPr>
          <p:cNvSpPr/>
          <p:nvPr/>
        </p:nvSpPr>
        <p:spPr>
          <a:xfrm rot="10800000">
            <a:off x="7045416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3109C3EE-A8DB-BF21-C5FE-6463BADC5034}"/>
              </a:ext>
            </a:extLst>
          </p:cNvPr>
          <p:cNvSpPr/>
          <p:nvPr/>
        </p:nvSpPr>
        <p:spPr>
          <a:xfrm>
            <a:off x="2387953" y="2979723"/>
            <a:ext cx="4131637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&lt;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3531644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A5073CDB-5181-854C-2083-1B3579E630CE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1, index: 2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D4685D4-FCE7-9C74-A582-ADD6D9F75E10}"/>
              </a:ext>
            </a:extLst>
          </p:cNvPr>
          <p:cNvSpPr/>
          <p:nvPr/>
        </p:nvSpPr>
        <p:spPr>
          <a:xfrm rot="10800000">
            <a:off x="7045416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D885DAC-3840-86DE-3C44-3F024D0924A3}"/>
              </a:ext>
            </a:extLst>
          </p:cNvPr>
          <p:cNvSpPr/>
          <p:nvPr/>
        </p:nvSpPr>
        <p:spPr>
          <a:xfrm>
            <a:off x="2387953" y="2979723"/>
            <a:ext cx="4131637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&lt;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1745977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47B46E74-8598-3A96-FFD6-34194144D374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1, index: 2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1439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D4685D4-FCE7-9C74-A582-ADD6D9F75E10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0B604AB-013F-7E4E-17FB-3893841DCDE4}"/>
              </a:ext>
            </a:extLst>
          </p:cNvPr>
          <p:cNvSpPr/>
          <p:nvPr/>
        </p:nvSpPr>
        <p:spPr>
          <a:xfrm>
            <a:off x="3183467" y="2979723"/>
            <a:ext cx="4861421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 &gt;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不用更新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283652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1107875F-2AC7-7FA3-8A44-B85CF7C0FD94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1, index: 2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1439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1439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D4685D4-FCE7-9C74-A582-ADD6D9F75E10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0B604AB-013F-7E4E-17FB-3893841DCDE4}"/>
              </a:ext>
            </a:extLst>
          </p:cNvPr>
          <p:cNvSpPr/>
          <p:nvPr/>
        </p:nvSpPr>
        <p:spPr>
          <a:xfrm>
            <a:off x="4815620" y="2979723"/>
            <a:ext cx="4861421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不用更新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357158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16E7F51E-17C4-2195-DBE0-DFDC4153F07F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1, index: 2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D4685D4-FCE7-9C74-A582-ADD6D9F75E10}"/>
              </a:ext>
            </a:extLst>
          </p:cNvPr>
          <p:cNvSpPr/>
          <p:nvPr/>
        </p:nvSpPr>
        <p:spPr>
          <a:xfrm rot="10800000">
            <a:off x="702903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0B604AB-013F-7E4E-17FB-3893841DCDE4}"/>
              </a:ext>
            </a:extLst>
          </p:cNvPr>
          <p:cNvSpPr/>
          <p:nvPr/>
        </p:nvSpPr>
        <p:spPr>
          <a:xfrm>
            <a:off x="4942231" y="2966338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554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B4929F10-21A9-DBDB-0576-6DA2751A376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1, index: 2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398578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D4685D4-FCE7-9C74-A582-ADD6D9F75E10}"/>
              </a:ext>
            </a:extLst>
          </p:cNvPr>
          <p:cNvSpPr/>
          <p:nvPr/>
        </p:nvSpPr>
        <p:spPr>
          <a:xfrm rot="10800000">
            <a:off x="702903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0B604AB-013F-7E4E-17FB-3893841DCDE4}"/>
              </a:ext>
            </a:extLst>
          </p:cNvPr>
          <p:cNvSpPr/>
          <p:nvPr/>
        </p:nvSpPr>
        <p:spPr>
          <a:xfrm>
            <a:off x="4942231" y="2966338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CE6B2CF-790C-FAA8-B5F2-0FFC35F3B294}"/>
              </a:ext>
            </a:extLst>
          </p:cNvPr>
          <p:cNvSpPr/>
          <p:nvPr/>
        </p:nvSpPr>
        <p:spPr>
          <a:xfrm>
            <a:off x="89215" y="2857129"/>
            <a:ext cx="4778743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38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52D0F847-8E2B-9AB0-E169-2E417443BD35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1, index: 2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0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9D4685D4-FCE7-9C74-A582-ADD6D9F75E10}"/>
              </a:ext>
            </a:extLst>
          </p:cNvPr>
          <p:cNvSpPr/>
          <p:nvPr/>
        </p:nvSpPr>
        <p:spPr>
          <a:xfrm rot="10800000">
            <a:off x="702903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0B604AB-013F-7E4E-17FB-3893841DCDE4}"/>
              </a:ext>
            </a:extLst>
          </p:cNvPr>
          <p:cNvSpPr/>
          <p:nvPr/>
        </p:nvSpPr>
        <p:spPr>
          <a:xfrm>
            <a:off x="4942231" y="2966338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62B636-4034-CF52-2119-8B57D7EFAB5E}"/>
              </a:ext>
            </a:extLst>
          </p:cNvPr>
          <p:cNvSpPr/>
          <p:nvPr/>
        </p:nvSpPr>
        <p:spPr>
          <a:xfrm>
            <a:off x="89215" y="2857129"/>
            <a:ext cx="4778743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B015953-CC7B-A237-52C3-A46ABDA4F399}"/>
              </a:ext>
            </a:extLst>
          </p:cNvPr>
          <p:cNvSpPr/>
          <p:nvPr/>
        </p:nvSpPr>
        <p:spPr>
          <a:xfrm>
            <a:off x="3452574" y="3398578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37912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4443787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2E6B4C7-5E91-BA0F-3937-D72EFEF41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119" y="1725714"/>
            <a:ext cx="8662657" cy="476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1624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31E1B95E-04F3-8AB6-3D2C-0C4867112B46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2, index: 1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1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1F80525-B063-2263-91D1-53838DA0C72F}"/>
              </a:ext>
            </a:extLst>
          </p:cNvPr>
          <p:cNvSpPr/>
          <p:nvPr/>
        </p:nvSpPr>
        <p:spPr>
          <a:xfrm>
            <a:off x="6637077" y="609599"/>
            <a:ext cx="4945323" cy="1368956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先假設未排序的第一個數為最小值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210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67FF5545-6031-6E15-1C88-C4414C678424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2, index: 1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1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C3A447F0-4666-F696-BEE0-7DCDCEEC5354}"/>
              </a:ext>
            </a:extLst>
          </p:cNvPr>
          <p:cNvSpPr/>
          <p:nvPr/>
        </p:nvSpPr>
        <p:spPr>
          <a:xfrm rot="10800000">
            <a:off x="7029030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0AA76D3-A00A-54FF-959D-5E898F0C9EE6}"/>
              </a:ext>
            </a:extLst>
          </p:cNvPr>
          <p:cNvSpPr/>
          <p:nvPr/>
        </p:nvSpPr>
        <p:spPr>
          <a:xfrm>
            <a:off x="1699384" y="2979723"/>
            <a:ext cx="4861421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 &gt;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不用更新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609390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51CDC7A9-2F31-AD06-9BC1-8BE87E95B53B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2, index: 1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34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1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C3A447F0-4666-F696-BEE0-7DCDCEEC5354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0AA76D3-A00A-54FF-959D-5E898F0C9EE6}"/>
              </a:ext>
            </a:extLst>
          </p:cNvPr>
          <p:cNvSpPr/>
          <p:nvPr/>
        </p:nvSpPr>
        <p:spPr>
          <a:xfrm>
            <a:off x="3264935" y="2979723"/>
            <a:ext cx="4861421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 &gt;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不用更新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3396655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44E2272A-4528-CAA4-EF41-7319DF619077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2, index: 1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34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34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1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C3A447F0-4666-F696-BEE0-7DCDCEEC5354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0AA76D3-A00A-54FF-959D-5E898F0C9EE6}"/>
              </a:ext>
            </a:extLst>
          </p:cNvPr>
          <p:cNvSpPr/>
          <p:nvPr/>
        </p:nvSpPr>
        <p:spPr>
          <a:xfrm>
            <a:off x="4903755" y="2979723"/>
            <a:ext cx="4861421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不用更新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222535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9250F95B-A979-B5A7-F345-2A2EF8AD1BB7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2, index: 1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38423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384676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433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1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0B604AB-013F-7E4E-17FB-3893841DCDE4}"/>
              </a:ext>
            </a:extLst>
          </p:cNvPr>
          <p:cNvSpPr/>
          <p:nvPr/>
        </p:nvSpPr>
        <p:spPr>
          <a:xfrm>
            <a:off x="3330529" y="2944033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CE6B2CF-790C-FAA8-B5F2-0FFC35F3B294}"/>
              </a:ext>
            </a:extLst>
          </p:cNvPr>
          <p:cNvSpPr/>
          <p:nvPr/>
        </p:nvSpPr>
        <p:spPr>
          <a:xfrm>
            <a:off x="6338287" y="2928450"/>
            <a:ext cx="4778743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90D0A3E-F808-D2C4-537C-4E01ACDA06CE}"/>
              </a:ext>
            </a:extLst>
          </p:cNvPr>
          <p:cNvSpPr/>
          <p:nvPr/>
        </p:nvSpPr>
        <p:spPr>
          <a:xfrm>
            <a:off x="6716880" y="36434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F26349B2-054A-EF74-0441-D96B0F3CB7B1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695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2E66D1A5-FDD0-8C6C-0839-11D3851AB818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5, index: 2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2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6DE28E4-507F-692C-5A12-22D9AAEF1DE0}"/>
              </a:ext>
            </a:extLst>
          </p:cNvPr>
          <p:cNvSpPr/>
          <p:nvPr/>
        </p:nvSpPr>
        <p:spPr>
          <a:xfrm>
            <a:off x="6637077" y="609599"/>
            <a:ext cx="4945323" cy="1368956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先假設未排序的第一個數為最小值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048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35BA144E-FF91-2677-2410-AE30D97A31D3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, index: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2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82C716B6-EA0A-EAA9-3DD4-CBB4B3F110F0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28963E-643F-6DE5-DD24-748DF935AC95}"/>
              </a:ext>
            </a:extLst>
          </p:cNvPr>
          <p:cNvSpPr/>
          <p:nvPr/>
        </p:nvSpPr>
        <p:spPr>
          <a:xfrm>
            <a:off x="3964506" y="2979723"/>
            <a:ext cx="4131637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&lt;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1020730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E85FE8F5-FB81-F17B-7EFB-CF7E8D9EABA9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3, index: 3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2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82C716B6-EA0A-EAA9-3DD4-CBB4B3F110F0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C28963E-643F-6DE5-DD24-748DF935AC95}"/>
              </a:ext>
            </a:extLst>
          </p:cNvPr>
          <p:cNvSpPr/>
          <p:nvPr/>
        </p:nvSpPr>
        <p:spPr>
          <a:xfrm>
            <a:off x="3964506" y="2979723"/>
            <a:ext cx="4131637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&lt;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1660338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F7203ED7-3D4C-DF88-A70F-FA94CBE74DAC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3, index: 3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2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82C716B6-EA0A-EAA9-3DD4-CBB4B3F110F0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830343F-9C66-E3E9-5570-2DEFC455CC3D}"/>
              </a:ext>
            </a:extLst>
          </p:cNvPr>
          <p:cNvSpPr/>
          <p:nvPr/>
        </p:nvSpPr>
        <p:spPr>
          <a:xfrm>
            <a:off x="4903755" y="2979723"/>
            <a:ext cx="4861421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不用更新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2736417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39CFF5B3-2532-27DD-7511-12F388DDB8D5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3, index: 3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423348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2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F40F5E40-AA9F-35E1-FC59-CCD9966451C6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E8A403C9-1D6A-4543-BC49-C840A5E30CD9}"/>
              </a:ext>
            </a:extLst>
          </p:cNvPr>
          <p:cNvSpPr/>
          <p:nvPr/>
        </p:nvSpPr>
        <p:spPr>
          <a:xfrm>
            <a:off x="9522030" y="2978667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770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32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32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32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32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"iPhone 14 Pro\n"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32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32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32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"Pro. Beyond."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32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32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32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4400" dirty="0">
              <a:ea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944B341-C0E5-9C84-50C8-86E67701E9ED}"/>
              </a:ext>
            </a:extLst>
          </p:cNvPr>
          <p:cNvSpPr/>
          <p:nvPr/>
        </p:nvSpPr>
        <p:spPr>
          <a:xfrm>
            <a:off x="-1439330" y="180304"/>
            <a:ext cx="5880701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cout</a:t>
            </a:r>
            <a:r>
              <a:rPr lang="en-US" altLang="zh-TW" dirty="0"/>
              <a:t> </a:t>
            </a:r>
            <a:r>
              <a:rPr lang="zh-TW" altLang="en-US" dirty="0"/>
              <a:t>輸出</a:t>
            </a:r>
          </a:p>
        </p:txBody>
      </p:sp>
    </p:spTree>
    <p:extLst>
      <p:ext uri="{BB962C8B-B14F-4D97-AF65-F5344CB8AC3E}">
        <p14:creationId xmlns:p14="http://schemas.microsoft.com/office/powerpoint/2010/main" val="1602053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D2E1A47F-8B29-CB8A-A6B9-C54FFF3331D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3, index: 3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423348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423348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2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F40F5E40-AA9F-35E1-FC59-CCD9966451C6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E8A403C9-1D6A-4543-BC49-C840A5E30CD9}"/>
              </a:ext>
            </a:extLst>
          </p:cNvPr>
          <p:cNvSpPr/>
          <p:nvPr/>
        </p:nvSpPr>
        <p:spPr>
          <a:xfrm>
            <a:off x="9522030" y="2978667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6D55116-E28C-17B8-9B46-340E6F0D6A90}"/>
              </a:ext>
            </a:extLst>
          </p:cNvPr>
          <p:cNvSpPr/>
          <p:nvPr/>
        </p:nvSpPr>
        <p:spPr>
          <a:xfrm>
            <a:off x="1667454" y="2978666"/>
            <a:ext cx="4778743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61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63DC1619-8B65-3106-3574-A16E6C6E420E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3, index: 3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423348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423348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2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F40F5E40-AA9F-35E1-FC59-CCD9966451C6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E8A403C9-1D6A-4543-BC49-C840A5E30CD9}"/>
              </a:ext>
            </a:extLst>
          </p:cNvPr>
          <p:cNvSpPr/>
          <p:nvPr/>
        </p:nvSpPr>
        <p:spPr>
          <a:xfrm>
            <a:off x="9522030" y="2978667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6D55116-E28C-17B8-9B46-340E6F0D6A90}"/>
              </a:ext>
            </a:extLst>
          </p:cNvPr>
          <p:cNvSpPr/>
          <p:nvPr/>
        </p:nvSpPr>
        <p:spPr>
          <a:xfrm>
            <a:off x="1667454" y="2978666"/>
            <a:ext cx="4778743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6142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6D1E1385-5D50-ADCF-3FDD-643A06D2D95B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5, index: 3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3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6DE28E4-507F-692C-5A12-22D9AAEF1DE0}"/>
              </a:ext>
            </a:extLst>
          </p:cNvPr>
          <p:cNvSpPr/>
          <p:nvPr/>
        </p:nvSpPr>
        <p:spPr>
          <a:xfrm>
            <a:off x="6637077" y="609599"/>
            <a:ext cx="4945323" cy="1368956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先假設未排序的第一個數為最小值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5426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2BC7DDA8-94C3-0DD9-A97C-7C3BAC09132B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5, index: 3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3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FED1941F-3E7A-6505-C6A9-7E2730939D3A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1FB1877-BAC4-7FBC-0600-E5FE34083599}"/>
              </a:ext>
            </a:extLst>
          </p:cNvPr>
          <p:cNvSpPr/>
          <p:nvPr/>
        </p:nvSpPr>
        <p:spPr>
          <a:xfrm>
            <a:off x="5596659" y="2979723"/>
            <a:ext cx="4131637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&lt; Min,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</a:t>
            </a:r>
          </a:p>
        </p:txBody>
      </p:sp>
    </p:spTree>
    <p:extLst>
      <p:ext uri="{BB962C8B-B14F-4D97-AF65-F5344CB8AC3E}">
        <p14:creationId xmlns:p14="http://schemas.microsoft.com/office/powerpoint/2010/main" val="1004837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07217A09-0721-7827-723E-AAFA6C7E7BEF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, index: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3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BA3759A3-1029-30B6-871E-13E05D821774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30C1C85C-A719-C678-164A-F29E2DB4FC95}"/>
              </a:ext>
            </a:extLst>
          </p:cNvPr>
          <p:cNvSpPr/>
          <p:nvPr/>
        </p:nvSpPr>
        <p:spPr>
          <a:xfrm>
            <a:off x="9730867" y="2443118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337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61298208-D9D2-26AA-F3B2-8F748A5092BC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, index: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3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BA3759A3-1029-30B6-871E-13E05D821774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30C1C85C-A719-C678-164A-F29E2DB4FC95}"/>
              </a:ext>
            </a:extLst>
          </p:cNvPr>
          <p:cNvSpPr/>
          <p:nvPr/>
        </p:nvSpPr>
        <p:spPr>
          <a:xfrm>
            <a:off x="9730867" y="2443118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10060DA-35A9-7EF9-C112-3279C259BEF6}"/>
              </a:ext>
            </a:extLst>
          </p:cNvPr>
          <p:cNvSpPr/>
          <p:nvPr/>
        </p:nvSpPr>
        <p:spPr>
          <a:xfrm>
            <a:off x="3306274" y="2978666"/>
            <a:ext cx="4778743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087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9E29F7E6-9A05-9F9B-2ED1-2F3EAC93E6F3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, index: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8035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3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BA3759A3-1029-30B6-871E-13E05D821774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30C1C85C-A719-C678-164A-F29E2DB4FC95}"/>
              </a:ext>
            </a:extLst>
          </p:cNvPr>
          <p:cNvSpPr/>
          <p:nvPr/>
        </p:nvSpPr>
        <p:spPr>
          <a:xfrm>
            <a:off x="9730867" y="2443118"/>
            <a:ext cx="152450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10060DA-35A9-7EF9-C112-3279C259BEF6}"/>
              </a:ext>
            </a:extLst>
          </p:cNvPr>
          <p:cNvSpPr/>
          <p:nvPr/>
        </p:nvSpPr>
        <p:spPr>
          <a:xfrm>
            <a:off x="3306274" y="2978666"/>
            <a:ext cx="4778743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489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3AABBAFC-B3BA-E1BA-F628-001C22A64DB8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, index: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2593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2593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4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8806ACA0-8BFD-76DA-101D-4687E7362EFB}"/>
              </a:ext>
            </a:extLst>
          </p:cNvPr>
          <p:cNvSpPr/>
          <p:nvPr/>
        </p:nvSpPr>
        <p:spPr>
          <a:xfrm>
            <a:off x="6957758" y="2950262"/>
            <a:ext cx="4733998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最後一個數也一起排好了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394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2028360C-486A-39BD-DF36-F80B29FB434D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581271" y="2258042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, index: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2593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2593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BD2635B-79FE-C83E-8F4C-23EB0B02AA4E}"/>
              </a:ext>
            </a:extLst>
          </p:cNvPr>
          <p:cNvSpPr/>
          <p:nvPr/>
        </p:nvSpPr>
        <p:spPr>
          <a:xfrm>
            <a:off x="5084727" y="2244140"/>
            <a:ext cx="436096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未排序的第一個數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: 4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8806ACA0-8BFD-76DA-101D-4687E7362EFB}"/>
              </a:ext>
            </a:extLst>
          </p:cNvPr>
          <p:cNvSpPr/>
          <p:nvPr/>
        </p:nvSpPr>
        <p:spPr>
          <a:xfrm>
            <a:off x="6957758" y="2950262"/>
            <a:ext cx="4733998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最後一個數也一起排好了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835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9DE5DBBA-01F0-6BD5-4B63-353343B7A7CB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2593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2593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0D48941-DB87-FEE0-9808-E4954131ED0B}"/>
              </a:ext>
            </a:extLst>
          </p:cNvPr>
          <p:cNvSpPr/>
          <p:nvPr/>
        </p:nvSpPr>
        <p:spPr>
          <a:xfrm>
            <a:off x="4636089" y="2488591"/>
            <a:ext cx="5147832" cy="8836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如此一來，就排好資料們了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325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6E0F684E-3D87-C29A-78CB-B659882B7C3F}"/>
              </a:ext>
            </a:extLst>
          </p:cNvPr>
          <p:cNvSpPr/>
          <p:nvPr/>
        </p:nvSpPr>
        <p:spPr>
          <a:xfrm>
            <a:off x="-1439330" y="180304"/>
            <a:ext cx="5880701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cout</a:t>
            </a:r>
            <a:r>
              <a:rPr lang="en-US" altLang="zh-TW" dirty="0"/>
              <a:t> </a:t>
            </a:r>
            <a:r>
              <a:rPr lang="zh-TW" altLang="en-US" dirty="0"/>
              <a:t>輸出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32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32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32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32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"iPhone 14 Pro\n"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32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32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32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"Pro. Beyond."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32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32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32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4400" dirty="0">
              <a:ea typeface="JetBrains Mono" panose="02000009000000000000" pitchFamily="49" charset="0"/>
            </a:endParaRPr>
          </a:p>
        </p:txBody>
      </p:sp>
      <p:sp>
        <p:nvSpPr>
          <p:cNvPr id="12" name="手繪多邊形: 圖案 11">
            <a:extLst>
              <a:ext uri="{FF2B5EF4-FFF2-40B4-BE49-F238E27FC236}">
                <a16:creationId xmlns:a16="http://schemas.microsoft.com/office/drawing/2014/main" id="{7F8F799C-74C7-7D05-5230-204AFF1ECF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5" fmla="*/ 8568269 w 12192000"/>
              <a:gd name="connsiteY5" fmla="*/ 3825601 h 6858000"/>
              <a:gd name="connsiteX6" fmla="*/ 8447314 w 12192000"/>
              <a:gd name="connsiteY6" fmla="*/ 3946556 h 6858000"/>
              <a:gd name="connsiteX7" fmla="*/ 8447314 w 12192000"/>
              <a:gd name="connsiteY7" fmla="*/ 4496646 h 6858000"/>
              <a:gd name="connsiteX8" fmla="*/ 8568269 w 12192000"/>
              <a:gd name="connsiteY8" fmla="*/ 4617601 h 6858000"/>
              <a:gd name="connsiteX9" fmla="*/ 8650514 w 12192000"/>
              <a:gd name="connsiteY9" fmla="*/ 4617601 h 6858000"/>
              <a:gd name="connsiteX10" fmla="*/ 8650514 w 12192000"/>
              <a:gd name="connsiteY10" fmla="*/ 5086320 h 6858000"/>
              <a:gd name="connsiteX11" fmla="*/ 8782517 w 12192000"/>
              <a:gd name="connsiteY11" fmla="*/ 5218323 h 6858000"/>
              <a:gd name="connsiteX12" fmla="*/ 10347311 w 12192000"/>
              <a:gd name="connsiteY12" fmla="*/ 5218323 h 6858000"/>
              <a:gd name="connsiteX13" fmla="*/ 10479314 w 12192000"/>
              <a:gd name="connsiteY13" fmla="*/ 5086320 h 6858000"/>
              <a:gd name="connsiteX14" fmla="*/ 10479314 w 12192000"/>
              <a:gd name="connsiteY14" fmla="*/ 4558326 h 6858000"/>
              <a:gd name="connsiteX15" fmla="*/ 10347311 w 12192000"/>
              <a:gd name="connsiteY15" fmla="*/ 4426323 h 6858000"/>
              <a:gd name="connsiteX16" fmla="*/ 9173030 w 12192000"/>
              <a:gd name="connsiteY16" fmla="*/ 4426323 h 6858000"/>
              <a:gd name="connsiteX17" fmla="*/ 9173030 w 12192000"/>
              <a:gd name="connsiteY17" fmla="*/ 3946556 h 6858000"/>
              <a:gd name="connsiteX18" fmla="*/ 9052075 w 12192000"/>
              <a:gd name="connsiteY18" fmla="*/ 3825601 h 6858000"/>
              <a:gd name="connsiteX19" fmla="*/ 8568269 w 12192000"/>
              <a:gd name="connsiteY19" fmla="*/ 3825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8568269" y="3825601"/>
                </a:moveTo>
                <a:cubicBezTo>
                  <a:pt x="8501467" y="3825601"/>
                  <a:pt x="8447314" y="3879754"/>
                  <a:pt x="8447314" y="3946556"/>
                </a:cubicBezTo>
                <a:lnTo>
                  <a:pt x="8447314" y="4496646"/>
                </a:lnTo>
                <a:cubicBezTo>
                  <a:pt x="8447314" y="4563448"/>
                  <a:pt x="8501467" y="4617601"/>
                  <a:pt x="8568269" y="4617601"/>
                </a:cubicBezTo>
                <a:lnTo>
                  <a:pt x="8650514" y="4617601"/>
                </a:lnTo>
                <a:lnTo>
                  <a:pt x="8650514" y="5086320"/>
                </a:lnTo>
                <a:cubicBezTo>
                  <a:pt x="8650514" y="5159223"/>
                  <a:pt x="8709614" y="5218323"/>
                  <a:pt x="8782517" y="5218323"/>
                </a:cubicBezTo>
                <a:lnTo>
                  <a:pt x="10347311" y="5218323"/>
                </a:lnTo>
                <a:cubicBezTo>
                  <a:pt x="10420214" y="5218323"/>
                  <a:pt x="10479314" y="5159223"/>
                  <a:pt x="10479314" y="5086320"/>
                </a:cubicBezTo>
                <a:lnTo>
                  <a:pt x="10479314" y="4558326"/>
                </a:lnTo>
                <a:cubicBezTo>
                  <a:pt x="10479314" y="4485423"/>
                  <a:pt x="10420214" y="4426323"/>
                  <a:pt x="10347311" y="4426323"/>
                </a:cubicBezTo>
                <a:lnTo>
                  <a:pt x="9173030" y="4426323"/>
                </a:lnTo>
                <a:lnTo>
                  <a:pt x="9173030" y="3946556"/>
                </a:lnTo>
                <a:cubicBezTo>
                  <a:pt x="9173030" y="3879754"/>
                  <a:pt x="9118877" y="3825601"/>
                  <a:pt x="9052075" y="3825601"/>
                </a:cubicBezTo>
                <a:lnTo>
                  <a:pt x="8568269" y="3825601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CC47A68-6DE3-9E9C-D8F6-F1D78C1497BD}"/>
              </a:ext>
            </a:extLst>
          </p:cNvPr>
          <p:cNvSpPr/>
          <p:nvPr/>
        </p:nvSpPr>
        <p:spPr>
          <a:xfrm>
            <a:off x="5578447" y="3007759"/>
            <a:ext cx="6424868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 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\n 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或 </a:t>
            </a:r>
            <a:r>
              <a:rPr lang="en-US" altLang="zh-TW" sz="4000" dirty="0" err="1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endl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換行</a:t>
            </a:r>
          </a:p>
        </p:txBody>
      </p:sp>
    </p:spTree>
    <p:extLst>
      <p:ext uri="{BB962C8B-B14F-4D97-AF65-F5344CB8AC3E}">
        <p14:creationId xmlns:p14="http://schemas.microsoft.com/office/powerpoint/2010/main" val="30775235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43195C9-5B7E-EFBD-5922-924B19E4CCA1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459"/>
            <a:ext cx="10515600" cy="4764461"/>
          </a:xfrm>
        </p:spPr>
        <p:txBody>
          <a:bodyPr/>
          <a:lstStyle/>
          <a:p>
            <a:r>
              <a:rPr lang="en-US" altLang="zh-TW" sz="1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1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= {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2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3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4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-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check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check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11    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if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]){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12        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13    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14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15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A502792D-7874-85D6-9D31-AEBE2316021F}"/>
              </a:ext>
            </a:extLst>
          </p:cNvPr>
          <p:cNvSpPr txBox="1">
            <a:spLocks/>
          </p:cNvSpPr>
          <p:nvPr/>
        </p:nvSpPr>
        <p:spPr>
          <a:xfrm>
            <a:off x="6197600" y="210467"/>
            <a:ext cx="5930900" cy="3157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16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17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18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19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20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21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22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23    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&lt;&lt; </a:t>
            </a:r>
            <a:r>
              <a:rPr lang="en-US" altLang="zh-TW" sz="1600" kern="0" dirty="0">
                <a:solidFill>
                  <a:srgbClr val="0000FF"/>
                </a:solidFill>
                <a:effectLst/>
                <a:ea typeface="JetBrains Mono" panose="02000009000000000000" pitchFamily="49" charset="0"/>
              </a:rPr>
              <a:t>" "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24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endParaRPr lang="zh-TW" altLang="zh-TW" sz="1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51BA087A-E65F-011B-EB05-188AB0ED5FBE}"/>
              </a:ext>
            </a:extLst>
          </p:cNvPr>
          <p:cNvSpPr txBox="1">
            <a:spLocks/>
          </p:cNvSpPr>
          <p:nvPr/>
        </p:nvSpPr>
        <p:spPr>
          <a:xfrm>
            <a:off x="6197600" y="5424882"/>
            <a:ext cx="5753100" cy="13957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25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26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27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28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63711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07875947-36B1-657E-403E-E21A9161BD5B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459"/>
            <a:ext cx="10515600" cy="4764461"/>
          </a:xfrm>
        </p:spPr>
        <p:txBody>
          <a:bodyPr/>
          <a:lstStyle/>
          <a:p>
            <a:r>
              <a:rPr lang="en-US" altLang="zh-TW" sz="1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1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= {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2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3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4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8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-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9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10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+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11    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if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] 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]){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12        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13    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14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}</a:t>
            </a: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15  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A502792D-7874-85D6-9D31-AEBE2316021F}"/>
              </a:ext>
            </a:extLst>
          </p:cNvPr>
          <p:cNvSpPr txBox="1">
            <a:spLocks/>
          </p:cNvSpPr>
          <p:nvPr/>
        </p:nvSpPr>
        <p:spPr>
          <a:xfrm>
            <a:off x="6197600" y="210467"/>
            <a:ext cx="5930900" cy="3157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16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17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18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19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20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21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22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23    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&lt;&lt; </a:t>
            </a:r>
            <a:r>
              <a:rPr lang="en-US" altLang="zh-TW" sz="1600" kern="0" dirty="0">
                <a:solidFill>
                  <a:srgbClr val="0000FF"/>
                </a:solidFill>
                <a:effectLst/>
                <a:ea typeface="JetBrains Mono" panose="02000009000000000000" pitchFamily="49" charset="0"/>
              </a:rPr>
              <a:t>" "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24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endParaRPr lang="zh-TW" altLang="zh-TW" sz="1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51BA087A-E65F-011B-EB05-188AB0ED5FBE}"/>
              </a:ext>
            </a:extLst>
          </p:cNvPr>
          <p:cNvSpPr txBox="1">
            <a:spLocks/>
          </p:cNvSpPr>
          <p:nvPr/>
        </p:nvSpPr>
        <p:spPr>
          <a:xfrm>
            <a:off x="6197600" y="5424882"/>
            <a:ext cx="5753100" cy="13957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25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26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27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28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58F20C2-898D-E801-E49D-4F04A16B58F3}"/>
              </a:ext>
            </a:extLst>
          </p:cNvPr>
          <p:cNvSpPr/>
          <p:nvPr/>
        </p:nvSpPr>
        <p:spPr>
          <a:xfrm>
            <a:off x="3423977" y="588781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找最小值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673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E654D848-3F47-D225-3C50-F1BE0BA74211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459"/>
            <a:ext cx="10515600" cy="4764461"/>
          </a:xfrm>
        </p:spPr>
        <p:txBody>
          <a:bodyPr/>
          <a:lstStyle/>
          <a:p>
            <a:r>
              <a:rPr lang="en-US" altLang="zh-TW" sz="1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1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= {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2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3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4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8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-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9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10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+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11    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if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] 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]){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12        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13    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14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}</a:t>
            </a: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15  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A502792D-7874-85D6-9D31-AEBE2316021F}"/>
              </a:ext>
            </a:extLst>
          </p:cNvPr>
          <p:cNvSpPr txBox="1">
            <a:spLocks/>
          </p:cNvSpPr>
          <p:nvPr/>
        </p:nvSpPr>
        <p:spPr>
          <a:xfrm>
            <a:off x="6197600" y="210467"/>
            <a:ext cx="5930900" cy="3157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16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];</a:t>
            </a:r>
            <a:endParaRPr lang="zh-TW" altLang="zh-TW" sz="1600" kern="100" dirty="0">
              <a:effectLst/>
              <a:highlight>
                <a:srgbClr val="00FFFF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17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] 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];</a:t>
            </a:r>
            <a:endParaRPr lang="zh-TW" altLang="zh-TW" sz="1600" kern="100" dirty="0">
              <a:effectLst/>
              <a:highlight>
                <a:srgbClr val="00FFFF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18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] 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00FFFF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19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20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21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22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23    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&lt;&lt; </a:t>
            </a:r>
            <a:r>
              <a:rPr lang="en-US" altLang="zh-TW" sz="1600" kern="0" dirty="0">
                <a:solidFill>
                  <a:srgbClr val="0000FF"/>
                </a:solidFill>
                <a:effectLst/>
                <a:ea typeface="JetBrains Mono" panose="02000009000000000000" pitchFamily="49" charset="0"/>
              </a:rPr>
              <a:t>" "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24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endParaRPr lang="zh-TW" altLang="zh-TW" sz="1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51BA087A-E65F-011B-EB05-188AB0ED5FBE}"/>
              </a:ext>
            </a:extLst>
          </p:cNvPr>
          <p:cNvSpPr txBox="1">
            <a:spLocks/>
          </p:cNvSpPr>
          <p:nvPr/>
        </p:nvSpPr>
        <p:spPr>
          <a:xfrm>
            <a:off x="6197600" y="5424882"/>
            <a:ext cx="5753100" cy="13957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25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26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27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28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8B682532-F35C-7F4B-C536-BF7660C8374F}"/>
              </a:ext>
            </a:extLst>
          </p:cNvPr>
          <p:cNvSpPr/>
          <p:nvPr/>
        </p:nvSpPr>
        <p:spPr>
          <a:xfrm>
            <a:off x="3423977" y="588781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找最小值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11B5AA6B-08A0-C23A-85D8-99290EDBE229}"/>
              </a:ext>
            </a:extLst>
          </p:cNvPr>
          <p:cNvSpPr/>
          <p:nvPr/>
        </p:nvSpPr>
        <p:spPr>
          <a:xfrm>
            <a:off x="10288327" y="1330212"/>
            <a:ext cx="157347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987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85AEF6FF-06C2-A783-CE57-56D2E9515C21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2459"/>
            <a:ext cx="10515600" cy="4764461"/>
          </a:xfrm>
        </p:spPr>
        <p:txBody>
          <a:bodyPr/>
          <a:lstStyle/>
          <a:p>
            <a:r>
              <a:rPr lang="en-US" altLang="zh-TW" sz="1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1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[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] = {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2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3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4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,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8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-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9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10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+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11    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if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] 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]){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12        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check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13    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14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}</a:t>
            </a: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ea typeface="JetBrains Mono" panose="02000009000000000000" pitchFamily="49" charset="0"/>
              </a:rPr>
              <a:t>15  </a:t>
            </a:r>
            <a:endParaRPr lang="zh-TW" altLang="zh-TW" sz="1600" kern="100" dirty="0">
              <a:effectLst/>
              <a:highlight>
                <a:srgbClr val="FFFF00"/>
              </a:highlight>
              <a:ea typeface="新細明體" panose="02020500000000000000" pitchFamily="18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A502792D-7874-85D6-9D31-AEBE2316021F}"/>
              </a:ext>
            </a:extLst>
          </p:cNvPr>
          <p:cNvSpPr txBox="1">
            <a:spLocks/>
          </p:cNvSpPr>
          <p:nvPr/>
        </p:nvSpPr>
        <p:spPr>
          <a:xfrm>
            <a:off x="6197600" y="210467"/>
            <a:ext cx="5930900" cy="3157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16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];</a:t>
            </a:r>
            <a:endParaRPr lang="zh-TW" altLang="zh-TW" sz="1600" kern="100" dirty="0">
              <a:effectLst/>
              <a:highlight>
                <a:srgbClr val="00FFFF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17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to_sort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] 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];</a:t>
            </a:r>
            <a:endParaRPr lang="zh-TW" altLang="zh-TW" sz="1600" kern="100" dirty="0">
              <a:effectLst/>
              <a:highlight>
                <a:srgbClr val="00FFFF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18         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min_index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] =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tmp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00FFFF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19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20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21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22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arr_length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++){</a:t>
            </a:r>
            <a:endParaRPr lang="zh-TW" altLang="zh-TW" sz="1600" kern="100" dirty="0">
              <a:effectLst/>
              <a:highlight>
                <a:srgbClr val="00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23    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arr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] &lt;&lt; </a:t>
            </a:r>
            <a:r>
              <a:rPr lang="en-US" altLang="zh-TW" sz="16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" "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00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24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highlight>
                <a:srgbClr val="00FF00"/>
              </a:highlight>
              <a:ea typeface="新細明體" panose="02020500000000000000" pitchFamily="18" charset="-120"/>
            </a:endParaRPr>
          </a:p>
          <a:p>
            <a:endParaRPr lang="zh-TW" altLang="zh-TW" sz="1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51BA087A-E65F-011B-EB05-188AB0ED5FBE}"/>
              </a:ext>
            </a:extLst>
          </p:cNvPr>
          <p:cNvSpPr txBox="1">
            <a:spLocks/>
          </p:cNvSpPr>
          <p:nvPr/>
        </p:nvSpPr>
        <p:spPr>
          <a:xfrm>
            <a:off x="6197600" y="5424882"/>
            <a:ext cx="5753100" cy="13957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6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25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16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highlight>
                <a:srgbClr val="00FF00"/>
              </a:highlight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26  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27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28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1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8B682532-F35C-7F4B-C536-BF7660C8374F}"/>
              </a:ext>
            </a:extLst>
          </p:cNvPr>
          <p:cNvSpPr/>
          <p:nvPr/>
        </p:nvSpPr>
        <p:spPr>
          <a:xfrm>
            <a:off x="3423977" y="588781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找最小值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11B5AA6B-08A0-C23A-85D8-99290EDBE229}"/>
              </a:ext>
            </a:extLst>
          </p:cNvPr>
          <p:cNvSpPr/>
          <p:nvPr/>
        </p:nvSpPr>
        <p:spPr>
          <a:xfrm>
            <a:off x="10288327" y="1330212"/>
            <a:ext cx="157347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6F2A9E1-E116-9DB5-6D3E-801176B6945C}"/>
              </a:ext>
            </a:extLst>
          </p:cNvPr>
          <p:cNvSpPr/>
          <p:nvPr/>
        </p:nvSpPr>
        <p:spPr>
          <a:xfrm>
            <a:off x="10288327" y="3048529"/>
            <a:ext cx="157347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856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F552A46-6E84-FF25-5396-ED820E26852B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5A827C9-3C92-3DBF-A52C-F771C82479BA}"/>
              </a:ext>
            </a:extLst>
          </p:cNvPr>
          <p:cNvSpPr/>
          <p:nvPr/>
        </p:nvSpPr>
        <p:spPr>
          <a:xfrm>
            <a:off x="7767377" y="510676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找最小值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889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80BA56AA-A8A9-83C1-8819-5DBF7EC76A42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BCAE98C-4C72-4EA2-A664-BD78B5864CA6}"/>
              </a:ext>
            </a:extLst>
          </p:cNvPr>
          <p:cNvSpPr/>
          <p:nvPr/>
        </p:nvSpPr>
        <p:spPr>
          <a:xfrm>
            <a:off x="1941781" y="1775442"/>
            <a:ext cx="416852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宣告長度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的陣列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2316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B838BE0-78CF-62F3-8D82-A741EABB2F7E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BCAE98C-4C72-4EA2-A664-BD78B5864CA6}"/>
              </a:ext>
            </a:extLst>
          </p:cNvPr>
          <p:cNvSpPr/>
          <p:nvPr/>
        </p:nvSpPr>
        <p:spPr>
          <a:xfrm>
            <a:off x="6204710" y="1320801"/>
            <a:ext cx="3532210" cy="977862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記錄陣列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長度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3D43B-6817-068E-6BEA-5ADE77C0ADA3}"/>
              </a:ext>
            </a:extLst>
          </p:cNvPr>
          <p:cNvSpPr/>
          <p:nvPr/>
        </p:nvSpPr>
        <p:spPr>
          <a:xfrm>
            <a:off x="1941781" y="1775442"/>
            <a:ext cx="416852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宣告長度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的陣列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603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59D2ABE9-31BF-6FCC-8197-3F940A94682B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BCAE98C-4C72-4EA2-A664-BD78B5864CA6}"/>
              </a:ext>
            </a:extLst>
          </p:cNvPr>
          <p:cNvSpPr/>
          <p:nvPr/>
        </p:nvSpPr>
        <p:spPr>
          <a:xfrm>
            <a:off x="6204710" y="1320801"/>
            <a:ext cx="3532210" cy="977862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記錄陣列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長度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3D43B-6817-068E-6BEA-5ADE77C0ADA3}"/>
              </a:ext>
            </a:extLst>
          </p:cNvPr>
          <p:cNvSpPr/>
          <p:nvPr/>
        </p:nvSpPr>
        <p:spPr>
          <a:xfrm>
            <a:off x="1941781" y="1775442"/>
            <a:ext cx="416852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宣告長度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的陣列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3F541A0-C7D6-B053-DCEF-EE4B4CC979F5}"/>
              </a:ext>
            </a:extLst>
          </p:cNvPr>
          <p:cNvSpPr/>
          <p:nvPr/>
        </p:nvSpPr>
        <p:spPr>
          <a:xfrm>
            <a:off x="4843820" y="2798009"/>
            <a:ext cx="6253990" cy="63099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in_index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記錄最小值的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index</a:t>
            </a:r>
          </a:p>
        </p:txBody>
      </p:sp>
    </p:spTree>
    <p:extLst>
      <p:ext uri="{BB962C8B-B14F-4D97-AF65-F5344CB8AC3E}">
        <p14:creationId xmlns:p14="http://schemas.microsoft.com/office/powerpoint/2010/main" val="2291643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9E8D2908-CE65-875B-C563-74C4829CB0CD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BCAE98C-4C72-4EA2-A664-BD78B5864CA6}"/>
              </a:ext>
            </a:extLst>
          </p:cNvPr>
          <p:cNvSpPr/>
          <p:nvPr/>
        </p:nvSpPr>
        <p:spPr>
          <a:xfrm>
            <a:off x="6204710" y="1320801"/>
            <a:ext cx="3532210" cy="977862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記錄陣列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長度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3D43B-6817-068E-6BEA-5ADE77C0ADA3}"/>
              </a:ext>
            </a:extLst>
          </p:cNvPr>
          <p:cNvSpPr/>
          <p:nvPr/>
        </p:nvSpPr>
        <p:spPr>
          <a:xfrm>
            <a:off x="1941781" y="1775442"/>
            <a:ext cx="416852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宣告長度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的陣列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3F541A0-C7D6-B053-DCEF-EE4B4CC979F5}"/>
              </a:ext>
            </a:extLst>
          </p:cNvPr>
          <p:cNvSpPr/>
          <p:nvPr/>
        </p:nvSpPr>
        <p:spPr>
          <a:xfrm>
            <a:off x="4843820" y="2798009"/>
            <a:ext cx="6253990" cy="63099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in_index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記錄最小值的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index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4655E6A-E29E-352A-CF5D-B076AEA88759}"/>
              </a:ext>
            </a:extLst>
          </p:cNvPr>
          <p:cNvSpPr/>
          <p:nvPr/>
        </p:nvSpPr>
        <p:spPr>
          <a:xfrm>
            <a:off x="9969500" y="1320802"/>
            <a:ext cx="1950210" cy="977862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tmp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交換暫存用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866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ED18BB04-F42E-7874-6E97-1F2565D27153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F73FE86-8173-F8F3-CE5C-2F4997C3219E}"/>
              </a:ext>
            </a:extLst>
          </p:cNvPr>
          <p:cNvSpPr/>
          <p:nvPr/>
        </p:nvSpPr>
        <p:spPr>
          <a:xfrm>
            <a:off x="1192615" y="2057401"/>
            <a:ext cx="9449985" cy="10668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3200" b="1" dirty="0">
                <a:solidFill>
                  <a:srgbClr val="0000A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for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迴圈從陣列開頭開始排序，</a:t>
            </a:r>
            <a:endParaRPr lang="en-US" altLang="zh-TW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排到陣列倒數第一個元素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最後一個元素不用檢查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)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306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410932-DB44-5EEF-63D3-2C6FA656EC63}"/>
              </a:ext>
            </a:extLst>
          </p:cNvPr>
          <p:cNvSpPr/>
          <p:nvPr/>
        </p:nvSpPr>
        <p:spPr>
          <a:xfrm>
            <a:off x="-1439330" y="180304"/>
            <a:ext cx="5880701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32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32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32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32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"iPhone 14 Pro\n"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32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32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32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"Pro. Beyond."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32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32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32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32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32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32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4400" dirty="0">
              <a:ea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cout</a:t>
            </a:r>
            <a:r>
              <a:rPr lang="en-US" altLang="zh-TW" dirty="0"/>
              <a:t> </a:t>
            </a:r>
            <a:r>
              <a:rPr lang="zh-TW" altLang="en-US" dirty="0"/>
              <a:t>輸出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D713847-6AE5-B978-2E2C-F67DFD31F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249" y="1733176"/>
            <a:ext cx="9237501" cy="474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455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CBF997D-04D0-F621-C73C-7D156E6CD6FB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F73FE86-8173-F8F3-CE5C-2F4997C3219E}"/>
              </a:ext>
            </a:extLst>
          </p:cNvPr>
          <p:cNvSpPr/>
          <p:nvPr/>
        </p:nvSpPr>
        <p:spPr>
          <a:xfrm>
            <a:off x="5602311" y="3467100"/>
            <a:ext cx="6437290" cy="52070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先假設未排序的第一個元素為最小值</a:t>
            </a:r>
          </a:p>
        </p:txBody>
      </p:sp>
    </p:spTree>
    <p:extLst>
      <p:ext uri="{BB962C8B-B14F-4D97-AF65-F5344CB8AC3E}">
        <p14:creationId xmlns:p14="http://schemas.microsoft.com/office/powerpoint/2010/main" val="3105387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520310E-018A-01AB-EFAC-B1B6A42A6038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F73FE86-8173-F8F3-CE5C-2F4997C3219E}"/>
              </a:ext>
            </a:extLst>
          </p:cNvPr>
          <p:cNvSpPr/>
          <p:nvPr/>
        </p:nvSpPr>
        <p:spPr>
          <a:xfrm>
            <a:off x="2654300" y="2781300"/>
            <a:ext cx="7937500" cy="1127919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3200" b="1" dirty="0">
                <a:solidFill>
                  <a:srgbClr val="0000A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for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迴圈檢查</a:t>
            </a:r>
            <a:endParaRPr lang="en-US" altLang="zh-TW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未排序的第一個元素 後面是否有更小的值</a:t>
            </a:r>
          </a:p>
        </p:txBody>
      </p:sp>
    </p:spTree>
    <p:extLst>
      <p:ext uri="{BB962C8B-B14F-4D97-AF65-F5344CB8AC3E}">
        <p14:creationId xmlns:p14="http://schemas.microsoft.com/office/powerpoint/2010/main" val="8630417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3828E01-EC58-C550-03ED-702B990A27F6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F73FE86-8173-F8F3-CE5C-2F4997C3219E}"/>
              </a:ext>
            </a:extLst>
          </p:cNvPr>
          <p:cNvSpPr/>
          <p:nvPr/>
        </p:nvSpPr>
        <p:spPr>
          <a:xfrm>
            <a:off x="6425015" y="4800600"/>
            <a:ext cx="5665385" cy="52070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如果檢查到比最小值還小的值</a:t>
            </a:r>
          </a:p>
        </p:txBody>
      </p:sp>
    </p:spTree>
    <p:extLst>
      <p:ext uri="{BB962C8B-B14F-4D97-AF65-F5344CB8AC3E}">
        <p14:creationId xmlns:p14="http://schemas.microsoft.com/office/powerpoint/2010/main" val="2425369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C25D9DE-4457-50F8-8A64-3292A5A53BF1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F73FE86-8173-F8F3-CE5C-2F4997C3219E}"/>
              </a:ext>
            </a:extLst>
          </p:cNvPr>
          <p:cNvSpPr/>
          <p:nvPr/>
        </p:nvSpPr>
        <p:spPr>
          <a:xfrm>
            <a:off x="6425015" y="4800600"/>
            <a:ext cx="5665385" cy="52070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如果檢查到比最小值還小的值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391CA99-9FE5-BA25-FD49-D5ABF450D9C3}"/>
              </a:ext>
            </a:extLst>
          </p:cNvPr>
          <p:cNvSpPr/>
          <p:nvPr/>
        </p:nvSpPr>
        <p:spPr>
          <a:xfrm>
            <a:off x="6425015" y="5500687"/>
            <a:ext cx="5665385" cy="52070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就更新最小值的位置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(index)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687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360363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588AE57A-F9AD-C423-904F-BC2A5B63080B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F73FE86-8173-F8F3-CE5C-2F4997C3219E}"/>
              </a:ext>
            </a:extLst>
          </p:cNvPr>
          <p:cNvSpPr/>
          <p:nvPr/>
        </p:nvSpPr>
        <p:spPr>
          <a:xfrm>
            <a:off x="6501215" y="4813300"/>
            <a:ext cx="5576485" cy="1079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如此一來，就可以找到未排序的元素中的最小值</a:t>
            </a:r>
          </a:p>
        </p:txBody>
      </p:sp>
    </p:spTree>
    <p:extLst>
      <p:ext uri="{BB962C8B-B14F-4D97-AF65-F5344CB8AC3E}">
        <p14:creationId xmlns:p14="http://schemas.microsoft.com/office/powerpoint/2010/main" val="214462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630487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8D4E41F-A912-6A1D-8240-28F066E1AB97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E709FBD1-A30C-0487-C180-ED805B91FC03}"/>
              </a:ext>
            </a:extLst>
          </p:cNvPr>
          <p:cNvSpPr/>
          <p:nvPr/>
        </p:nvSpPr>
        <p:spPr>
          <a:xfrm>
            <a:off x="5868727" y="4692651"/>
            <a:ext cx="157347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871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630487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8ABDA013-9E60-3AF0-E065-6DF1FE27C03C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F73FE86-8173-F8F3-CE5C-2F4997C3219E}"/>
              </a:ext>
            </a:extLst>
          </p:cNvPr>
          <p:cNvSpPr/>
          <p:nvPr/>
        </p:nvSpPr>
        <p:spPr>
          <a:xfrm>
            <a:off x="5545160" y="3058319"/>
            <a:ext cx="6049940" cy="665162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將未排序的第一個元素記錄下來</a:t>
            </a:r>
          </a:p>
        </p:txBody>
      </p:sp>
    </p:spTree>
    <p:extLst>
      <p:ext uri="{BB962C8B-B14F-4D97-AF65-F5344CB8AC3E}">
        <p14:creationId xmlns:p14="http://schemas.microsoft.com/office/powerpoint/2010/main" val="3600331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630487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EE949D3-8895-90D7-1B5D-4990C918B768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19D5B46-3167-C4D3-89CF-E658383EF9F6}"/>
              </a:ext>
            </a:extLst>
          </p:cNvPr>
          <p:cNvSpPr/>
          <p:nvPr/>
        </p:nvSpPr>
        <p:spPr>
          <a:xfrm>
            <a:off x="5735660" y="2636078"/>
            <a:ext cx="6049940" cy="995294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將最小值的元素覆寫到未排序的第一個元素的位置</a:t>
            </a:r>
          </a:p>
        </p:txBody>
      </p:sp>
    </p:spTree>
    <p:extLst>
      <p:ext uri="{BB962C8B-B14F-4D97-AF65-F5344CB8AC3E}">
        <p14:creationId xmlns:p14="http://schemas.microsoft.com/office/powerpoint/2010/main" val="531836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630487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75D6262C-384E-DAD7-C37E-92D3D7112A7F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071FBBB-07AC-E6B7-55AA-3737B9D2AF2A}"/>
              </a:ext>
            </a:extLst>
          </p:cNvPr>
          <p:cNvSpPr/>
          <p:nvPr/>
        </p:nvSpPr>
        <p:spPr>
          <a:xfrm>
            <a:off x="5735660" y="4249012"/>
            <a:ext cx="6049940" cy="995294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將原本未排序的第一個元素覆寫到最小值的位置</a:t>
            </a:r>
          </a:p>
        </p:txBody>
      </p:sp>
    </p:spTree>
    <p:extLst>
      <p:ext uri="{BB962C8B-B14F-4D97-AF65-F5344CB8AC3E}">
        <p14:creationId xmlns:p14="http://schemas.microsoft.com/office/powerpoint/2010/main" val="125148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630487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3E5357EA-196C-11E3-F5C5-C57472206EA8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DCB9E13-7638-4ACD-7B31-A75C2C4024B5}"/>
              </a:ext>
            </a:extLst>
          </p:cNvPr>
          <p:cNvSpPr/>
          <p:nvPr/>
        </p:nvSpPr>
        <p:spPr>
          <a:xfrm>
            <a:off x="5602310" y="4654582"/>
            <a:ext cx="6401985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如此一來，就可以完成交換兩元素</a:t>
            </a:r>
          </a:p>
        </p:txBody>
      </p:sp>
    </p:spTree>
    <p:extLst>
      <p:ext uri="{BB962C8B-B14F-4D97-AF65-F5344CB8AC3E}">
        <p14:creationId xmlns:p14="http://schemas.microsoft.com/office/powerpoint/2010/main" val="1879154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410932-DB44-5EEF-63D3-2C6FA656EC63}"/>
              </a:ext>
            </a:extLst>
          </p:cNvPr>
          <p:cNvSpPr/>
          <p:nvPr/>
        </p:nvSpPr>
        <p:spPr>
          <a:xfrm>
            <a:off x="-1439330" y="180304"/>
            <a:ext cx="5880701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5291738"/>
          </a:xfrm>
        </p:spPr>
        <p:txBody>
          <a:bodyPr/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日期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活動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fr-FR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fr-FR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cout 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“10/13\t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第一次段考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fr-FR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fr-FR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cout 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“10/14\t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第一次段考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fr-FR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fr-FR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cout 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“11/05\t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校慶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10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2800" dirty="0">
              <a:ea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cout</a:t>
            </a:r>
            <a:r>
              <a:rPr lang="en-US" altLang="zh-TW" dirty="0"/>
              <a:t> </a:t>
            </a:r>
            <a:r>
              <a:rPr lang="zh-TW" altLang="en-US" dirty="0"/>
              <a:t>輸出</a:t>
            </a:r>
          </a:p>
        </p:txBody>
      </p:sp>
    </p:spTree>
    <p:extLst>
      <p:ext uri="{BB962C8B-B14F-4D97-AF65-F5344CB8AC3E}">
        <p14:creationId xmlns:p14="http://schemas.microsoft.com/office/powerpoint/2010/main" val="19555942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630487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C448C492-41D3-E9EA-04C2-43B1DDC69D5E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ABDCDC8-EF7C-FDA1-46D0-2506F191FA7E}"/>
              </a:ext>
            </a:extLst>
          </p:cNvPr>
          <p:cNvSpPr/>
          <p:nvPr/>
        </p:nvSpPr>
        <p:spPr>
          <a:xfrm>
            <a:off x="3465066" y="2567463"/>
            <a:ext cx="2630934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覺得太麻煩？</a:t>
            </a:r>
          </a:p>
        </p:txBody>
      </p:sp>
    </p:spTree>
    <p:extLst>
      <p:ext uri="{BB962C8B-B14F-4D97-AF65-F5344CB8AC3E}">
        <p14:creationId xmlns:p14="http://schemas.microsoft.com/office/powerpoint/2010/main" val="571745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998312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&lt;algorithm&gt;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swap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8A0CBDB-A83F-5295-A43A-C5BF9ABABA8D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43CB7F8-DF05-D222-969E-C1842CC2ECD7}"/>
              </a:ext>
            </a:extLst>
          </p:cNvPr>
          <p:cNvSpPr/>
          <p:nvPr/>
        </p:nvSpPr>
        <p:spPr>
          <a:xfrm>
            <a:off x="3465066" y="2567463"/>
            <a:ext cx="2630934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覺得太麻煩？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F85AA00-BE31-03FF-EE41-885743F5D4C0}"/>
              </a:ext>
            </a:extLst>
          </p:cNvPr>
          <p:cNvSpPr/>
          <p:nvPr/>
        </p:nvSpPr>
        <p:spPr>
          <a:xfrm>
            <a:off x="6238747" y="2567463"/>
            <a:ext cx="3419769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可以改寫成這樣！</a:t>
            </a:r>
          </a:p>
        </p:txBody>
      </p:sp>
    </p:spTree>
    <p:extLst>
      <p:ext uri="{BB962C8B-B14F-4D97-AF65-F5344CB8AC3E}">
        <p14:creationId xmlns:p14="http://schemas.microsoft.com/office/powerpoint/2010/main" val="3369074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998312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&lt;algorithm&gt;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swap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7344EE7-EDB6-77C2-6B85-0F52E3FDDBC3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43CB7F8-DF05-D222-969E-C1842CC2ECD7}"/>
              </a:ext>
            </a:extLst>
          </p:cNvPr>
          <p:cNvSpPr/>
          <p:nvPr/>
        </p:nvSpPr>
        <p:spPr>
          <a:xfrm>
            <a:off x="3465066" y="2567463"/>
            <a:ext cx="2630934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覺得太麻煩？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F85AA00-BE31-03FF-EE41-885743F5D4C0}"/>
              </a:ext>
            </a:extLst>
          </p:cNvPr>
          <p:cNvSpPr/>
          <p:nvPr/>
        </p:nvSpPr>
        <p:spPr>
          <a:xfrm>
            <a:off x="6238747" y="2567463"/>
            <a:ext cx="3419769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可以改寫成這樣！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97680BF-72D0-A92D-2341-8644418A3920}"/>
              </a:ext>
            </a:extLst>
          </p:cNvPr>
          <p:cNvSpPr/>
          <p:nvPr/>
        </p:nvSpPr>
        <p:spPr>
          <a:xfrm>
            <a:off x="5473701" y="3847339"/>
            <a:ext cx="5295899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swap(a, b)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b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188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1992788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&lt;algorithm&gt;</a:t>
            </a:r>
            <a:endParaRPr lang="zh-TW" altLang="zh-TW" sz="20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swap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5F97BAEF-04C9-A88F-45AD-E2C48EFC4872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43CB7F8-DF05-D222-969E-C1842CC2ECD7}"/>
              </a:ext>
            </a:extLst>
          </p:cNvPr>
          <p:cNvSpPr/>
          <p:nvPr/>
        </p:nvSpPr>
        <p:spPr>
          <a:xfrm>
            <a:off x="3465066" y="7558563"/>
            <a:ext cx="2630934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覺得太麻煩？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F85AA00-BE31-03FF-EE41-885743F5D4C0}"/>
              </a:ext>
            </a:extLst>
          </p:cNvPr>
          <p:cNvSpPr/>
          <p:nvPr/>
        </p:nvSpPr>
        <p:spPr>
          <a:xfrm>
            <a:off x="6238747" y="7558563"/>
            <a:ext cx="3419769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可以改寫成這樣！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97680BF-72D0-A92D-2341-8644418A3920}"/>
              </a:ext>
            </a:extLst>
          </p:cNvPr>
          <p:cNvSpPr/>
          <p:nvPr/>
        </p:nvSpPr>
        <p:spPr>
          <a:xfrm>
            <a:off x="5473701" y="8838439"/>
            <a:ext cx="5295899" cy="66675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swap(a, b)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b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AC4FF90-4FCF-AD78-2778-474254AA813E}"/>
              </a:ext>
            </a:extLst>
          </p:cNvPr>
          <p:cNvSpPr/>
          <p:nvPr/>
        </p:nvSpPr>
        <p:spPr>
          <a:xfrm>
            <a:off x="4660901" y="2069815"/>
            <a:ext cx="5714999" cy="105486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如果要用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swap()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endParaRPr lang="en-US" altLang="zh-TW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需要加入標頭檔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algorithm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962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58991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9EC476E5-CAF8-6D4A-E446-AD885F602DAE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5A827C9-3C92-3DBF-A52C-F771C82479BA}"/>
              </a:ext>
            </a:extLst>
          </p:cNvPr>
          <p:cNvSpPr/>
          <p:nvPr/>
        </p:nvSpPr>
        <p:spPr>
          <a:xfrm>
            <a:off x="5278177" y="365896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737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58991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8E5C32C-B141-A661-A1F7-294F7C474A8D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65E258C0-0168-8154-8551-0B46BDDB54BC}"/>
              </a:ext>
            </a:extLst>
          </p:cNvPr>
          <p:cNvSpPr/>
          <p:nvPr/>
        </p:nvSpPr>
        <p:spPr>
          <a:xfrm>
            <a:off x="2362200" y="1696027"/>
            <a:ext cx="823595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3200" b="1" dirty="0">
                <a:solidFill>
                  <a:srgbClr val="0000A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for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迴圈，使 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從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到 陣列長度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-1</a:t>
            </a:r>
          </a:p>
        </p:txBody>
      </p:sp>
    </p:spTree>
    <p:extLst>
      <p:ext uri="{BB962C8B-B14F-4D97-AF65-F5344CB8AC3E}">
        <p14:creationId xmlns:p14="http://schemas.microsoft.com/office/powerpoint/2010/main" val="1401379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58991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7E1D31F-77FB-1912-A342-2C68544C96CE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5A827C9-3C92-3DBF-A52C-F771C82479BA}"/>
              </a:ext>
            </a:extLst>
          </p:cNvPr>
          <p:cNvSpPr/>
          <p:nvPr/>
        </p:nvSpPr>
        <p:spPr>
          <a:xfrm>
            <a:off x="6096000" y="3071011"/>
            <a:ext cx="25781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307331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58991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4828E46-DD1C-49EC-B0B8-BD142F3B0C85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3FDBBE7-9F67-93C3-5048-80E4FC6DC67F}"/>
              </a:ext>
            </a:extLst>
          </p:cNvPr>
          <p:cNvSpPr/>
          <p:nvPr/>
        </p:nvSpPr>
        <p:spPr>
          <a:xfrm>
            <a:off x="4064000" y="3786989"/>
            <a:ext cx="11557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換行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307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58991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89506F3-55A5-9EB3-F525-D117481C1EB8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64F44E3-49E7-E8A7-BB28-A1EDBD674E95}"/>
              </a:ext>
            </a:extLst>
          </p:cNvPr>
          <p:cNvSpPr/>
          <p:nvPr/>
        </p:nvSpPr>
        <p:spPr>
          <a:xfrm>
            <a:off x="5602310" y="3750358"/>
            <a:ext cx="59817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如此一來，就完成了陣列的輸出</a:t>
            </a:r>
          </a:p>
        </p:txBody>
      </p:sp>
    </p:spTree>
    <p:extLst>
      <p:ext uri="{BB962C8B-B14F-4D97-AF65-F5344CB8AC3E}">
        <p14:creationId xmlns:p14="http://schemas.microsoft.com/office/powerpoint/2010/main" val="2822398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58991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C78D41F-161D-3B74-1A29-16F4E343F3D7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64F44E3-49E7-E8A7-BB28-A1EDBD674E95}"/>
              </a:ext>
            </a:extLst>
          </p:cNvPr>
          <p:cNvSpPr/>
          <p:nvPr/>
        </p:nvSpPr>
        <p:spPr>
          <a:xfrm>
            <a:off x="5602310" y="3750358"/>
            <a:ext cx="59817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如此一來，就完成了陣列的輸出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A0382A8-7510-13E3-C202-CD74F1D3B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289" y="1500860"/>
            <a:ext cx="8802411" cy="501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754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410932-DB44-5EEF-63D3-2C6FA656EC63}"/>
              </a:ext>
            </a:extLst>
          </p:cNvPr>
          <p:cNvSpPr/>
          <p:nvPr/>
        </p:nvSpPr>
        <p:spPr>
          <a:xfrm>
            <a:off x="-1439330" y="180304"/>
            <a:ext cx="5880701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5291738"/>
          </a:xfrm>
        </p:spPr>
        <p:txBody>
          <a:bodyPr/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日期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活動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fr-FR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fr-FR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cout 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“10/13\t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第一次段考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fr-FR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fr-FR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cout 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“10/14\t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第一次段考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fr-FR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fr-FR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cout 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“11/05\t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校慶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10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2800" dirty="0">
              <a:ea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cout</a:t>
            </a:r>
            <a:r>
              <a:rPr lang="en-US" altLang="zh-TW" dirty="0"/>
              <a:t> </a:t>
            </a:r>
            <a:r>
              <a:rPr lang="zh-TW" altLang="en-US" dirty="0"/>
              <a:t>輸出</a:t>
            </a:r>
          </a:p>
        </p:txBody>
      </p:sp>
      <p:sp>
        <p:nvSpPr>
          <p:cNvPr id="10" name="手繪多邊形: 圖案 9">
            <a:extLst>
              <a:ext uri="{FF2B5EF4-FFF2-40B4-BE49-F238E27FC236}">
                <a16:creationId xmlns:a16="http://schemas.microsoft.com/office/drawing/2014/main" id="{6D313432-D05B-B87B-2387-D1CFF6CE7C2F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custGeom>
            <a:avLst/>
            <a:gdLst>
              <a:gd name="connsiteX0" fmla="*/ 5844422 w 12192000"/>
              <a:gd name="connsiteY0" fmla="*/ 5272315 h 6858000"/>
              <a:gd name="connsiteX1" fmla="*/ 5762173 w 12192000"/>
              <a:gd name="connsiteY1" fmla="*/ 5354564 h 6858000"/>
              <a:gd name="connsiteX2" fmla="*/ 5762173 w 12192000"/>
              <a:gd name="connsiteY2" fmla="*/ 5683551 h 6858000"/>
              <a:gd name="connsiteX3" fmla="*/ 5844422 w 12192000"/>
              <a:gd name="connsiteY3" fmla="*/ 5765800 h 6858000"/>
              <a:gd name="connsiteX4" fmla="*/ 6187924 w 12192000"/>
              <a:gd name="connsiteY4" fmla="*/ 5765800 h 6858000"/>
              <a:gd name="connsiteX5" fmla="*/ 6270173 w 12192000"/>
              <a:gd name="connsiteY5" fmla="*/ 5683551 h 6858000"/>
              <a:gd name="connsiteX6" fmla="*/ 6270173 w 12192000"/>
              <a:gd name="connsiteY6" fmla="*/ 5354564 h 6858000"/>
              <a:gd name="connsiteX7" fmla="*/ 6187924 w 12192000"/>
              <a:gd name="connsiteY7" fmla="*/ 5272315 h 6858000"/>
              <a:gd name="connsiteX8" fmla="*/ 5844422 w 12192000"/>
              <a:gd name="connsiteY8" fmla="*/ 4760684 h 6858000"/>
              <a:gd name="connsiteX9" fmla="*/ 5762173 w 12192000"/>
              <a:gd name="connsiteY9" fmla="*/ 4842933 h 6858000"/>
              <a:gd name="connsiteX10" fmla="*/ 5762173 w 12192000"/>
              <a:gd name="connsiteY10" fmla="*/ 5171920 h 6858000"/>
              <a:gd name="connsiteX11" fmla="*/ 5844422 w 12192000"/>
              <a:gd name="connsiteY11" fmla="*/ 5254169 h 6858000"/>
              <a:gd name="connsiteX12" fmla="*/ 6187924 w 12192000"/>
              <a:gd name="connsiteY12" fmla="*/ 5254169 h 6858000"/>
              <a:gd name="connsiteX13" fmla="*/ 6270173 w 12192000"/>
              <a:gd name="connsiteY13" fmla="*/ 5171920 h 6858000"/>
              <a:gd name="connsiteX14" fmla="*/ 6270173 w 12192000"/>
              <a:gd name="connsiteY14" fmla="*/ 4842933 h 6858000"/>
              <a:gd name="connsiteX15" fmla="*/ 6187924 w 12192000"/>
              <a:gd name="connsiteY15" fmla="*/ 4760684 h 6858000"/>
              <a:gd name="connsiteX16" fmla="*/ 5844422 w 12192000"/>
              <a:gd name="connsiteY16" fmla="*/ 4238171 h 6858000"/>
              <a:gd name="connsiteX17" fmla="*/ 5762173 w 12192000"/>
              <a:gd name="connsiteY17" fmla="*/ 4320420 h 6858000"/>
              <a:gd name="connsiteX18" fmla="*/ 5762173 w 12192000"/>
              <a:gd name="connsiteY18" fmla="*/ 4649407 h 6858000"/>
              <a:gd name="connsiteX19" fmla="*/ 5844422 w 12192000"/>
              <a:gd name="connsiteY19" fmla="*/ 4731656 h 6858000"/>
              <a:gd name="connsiteX20" fmla="*/ 6187924 w 12192000"/>
              <a:gd name="connsiteY20" fmla="*/ 4731656 h 6858000"/>
              <a:gd name="connsiteX21" fmla="*/ 6270173 w 12192000"/>
              <a:gd name="connsiteY21" fmla="*/ 4649407 h 6858000"/>
              <a:gd name="connsiteX22" fmla="*/ 6270173 w 12192000"/>
              <a:gd name="connsiteY22" fmla="*/ 4320420 h 6858000"/>
              <a:gd name="connsiteX23" fmla="*/ 6187924 w 12192000"/>
              <a:gd name="connsiteY23" fmla="*/ 4238171 h 6858000"/>
              <a:gd name="connsiteX24" fmla="*/ 5496078 w 12192000"/>
              <a:gd name="connsiteY24" fmla="*/ 3744686 h 6858000"/>
              <a:gd name="connsiteX25" fmla="*/ 5413829 w 12192000"/>
              <a:gd name="connsiteY25" fmla="*/ 3826935 h 6858000"/>
              <a:gd name="connsiteX26" fmla="*/ 5413829 w 12192000"/>
              <a:gd name="connsiteY26" fmla="*/ 4155922 h 6858000"/>
              <a:gd name="connsiteX27" fmla="*/ 5496078 w 12192000"/>
              <a:gd name="connsiteY27" fmla="*/ 4238171 h 6858000"/>
              <a:gd name="connsiteX28" fmla="*/ 5839580 w 12192000"/>
              <a:gd name="connsiteY28" fmla="*/ 4238171 h 6858000"/>
              <a:gd name="connsiteX29" fmla="*/ 5921829 w 12192000"/>
              <a:gd name="connsiteY29" fmla="*/ 4155922 h 6858000"/>
              <a:gd name="connsiteX30" fmla="*/ 5921829 w 12192000"/>
              <a:gd name="connsiteY30" fmla="*/ 3826935 h 6858000"/>
              <a:gd name="connsiteX31" fmla="*/ 5839580 w 12192000"/>
              <a:gd name="connsiteY31" fmla="*/ 3744686 h 6858000"/>
              <a:gd name="connsiteX32" fmla="*/ 0 w 12192000"/>
              <a:gd name="connsiteY32" fmla="*/ 0 h 6858000"/>
              <a:gd name="connsiteX33" fmla="*/ 12192000 w 12192000"/>
              <a:gd name="connsiteY33" fmla="*/ 0 h 6858000"/>
              <a:gd name="connsiteX34" fmla="*/ 12192000 w 12192000"/>
              <a:gd name="connsiteY34" fmla="*/ 6858000 h 6858000"/>
              <a:gd name="connsiteX35" fmla="*/ 0 w 12192000"/>
              <a:gd name="connsiteY3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2192000" h="6858000">
                <a:moveTo>
                  <a:pt x="5844422" y="5272315"/>
                </a:moveTo>
                <a:cubicBezTo>
                  <a:pt x="5798997" y="5272315"/>
                  <a:pt x="5762173" y="5309139"/>
                  <a:pt x="5762173" y="5354564"/>
                </a:cubicBezTo>
                <a:lnTo>
                  <a:pt x="5762173" y="5683551"/>
                </a:lnTo>
                <a:cubicBezTo>
                  <a:pt x="5762173" y="5728976"/>
                  <a:pt x="5798997" y="5765800"/>
                  <a:pt x="5844422" y="5765800"/>
                </a:cubicBezTo>
                <a:lnTo>
                  <a:pt x="6187924" y="5765800"/>
                </a:lnTo>
                <a:cubicBezTo>
                  <a:pt x="6233349" y="5765800"/>
                  <a:pt x="6270173" y="5728976"/>
                  <a:pt x="6270173" y="5683551"/>
                </a:cubicBezTo>
                <a:lnTo>
                  <a:pt x="6270173" y="5354564"/>
                </a:lnTo>
                <a:cubicBezTo>
                  <a:pt x="6270173" y="5309139"/>
                  <a:pt x="6233349" y="5272315"/>
                  <a:pt x="6187924" y="5272315"/>
                </a:cubicBezTo>
                <a:close/>
                <a:moveTo>
                  <a:pt x="5844422" y="4760684"/>
                </a:moveTo>
                <a:cubicBezTo>
                  <a:pt x="5798997" y="4760684"/>
                  <a:pt x="5762173" y="4797508"/>
                  <a:pt x="5762173" y="4842933"/>
                </a:cubicBezTo>
                <a:lnTo>
                  <a:pt x="5762173" y="5171920"/>
                </a:lnTo>
                <a:cubicBezTo>
                  <a:pt x="5762173" y="5217345"/>
                  <a:pt x="5798997" y="5254169"/>
                  <a:pt x="5844422" y="5254169"/>
                </a:cubicBezTo>
                <a:lnTo>
                  <a:pt x="6187924" y="5254169"/>
                </a:lnTo>
                <a:cubicBezTo>
                  <a:pt x="6233349" y="5254169"/>
                  <a:pt x="6270173" y="5217345"/>
                  <a:pt x="6270173" y="5171920"/>
                </a:cubicBezTo>
                <a:lnTo>
                  <a:pt x="6270173" y="4842933"/>
                </a:lnTo>
                <a:cubicBezTo>
                  <a:pt x="6270173" y="4797508"/>
                  <a:pt x="6233349" y="4760684"/>
                  <a:pt x="6187924" y="4760684"/>
                </a:cubicBezTo>
                <a:close/>
                <a:moveTo>
                  <a:pt x="5844422" y="4238171"/>
                </a:moveTo>
                <a:cubicBezTo>
                  <a:pt x="5798997" y="4238171"/>
                  <a:pt x="5762173" y="4274995"/>
                  <a:pt x="5762173" y="4320420"/>
                </a:cubicBezTo>
                <a:lnTo>
                  <a:pt x="5762173" y="4649407"/>
                </a:lnTo>
                <a:cubicBezTo>
                  <a:pt x="5762173" y="4694832"/>
                  <a:pt x="5798997" y="4731656"/>
                  <a:pt x="5844422" y="4731656"/>
                </a:cubicBezTo>
                <a:lnTo>
                  <a:pt x="6187924" y="4731656"/>
                </a:lnTo>
                <a:cubicBezTo>
                  <a:pt x="6233349" y="4731656"/>
                  <a:pt x="6270173" y="4694832"/>
                  <a:pt x="6270173" y="4649407"/>
                </a:cubicBezTo>
                <a:lnTo>
                  <a:pt x="6270173" y="4320420"/>
                </a:lnTo>
                <a:cubicBezTo>
                  <a:pt x="6270173" y="4274995"/>
                  <a:pt x="6233349" y="4238171"/>
                  <a:pt x="6187924" y="4238171"/>
                </a:cubicBezTo>
                <a:close/>
                <a:moveTo>
                  <a:pt x="5496078" y="3744686"/>
                </a:moveTo>
                <a:cubicBezTo>
                  <a:pt x="5450653" y="3744686"/>
                  <a:pt x="5413829" y="3781510"/>
                  <a:pt x="5413829" y="3826935"/>
                </a:cubicBezTo>
                <a:lnTo>
                  <a:pt x="5413829" y="4155922"/>
                </a:lnTo>
                <a:cubicBezTo>
                  <a:pt x="5413829" y="4201347"/>
                  <a:pt x="5450653" y="4238171"/>
                  <a:pt x="5496078" y="4238171"/>
                </a:cubicBezTo>
                <a:lnTo>
                  <a:pt x="5839580" y="4238171"/>
                </a:lnTo>
                <a:cubicBezTo>
                  <a:pt x="5885005" y="4238171"/>
                  <a:pt x="5921829" y="4201347"/>
                  <a:pt x="5921829" y="4155922"/>
                </a:cubicBezTo>
                <a:lnTo>
                  <a:pt x="5921829" y="3826935"/>
                </a:lnTo>
                <a:cubicBezTo>
                  <a:pt x="5921829" y="3781510"/>
                  <a:pt x="5885005" y="3744686"/>
                  <a:pt x="5839580" y="374468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9118C24-8F49-20E1-8026-7294AA70DD04}"/>
              </a:ext>
            </a:extLst>
          </p:cNvPr>
          <p:cNvSpPr/>
          <p:nvPr/>
        </p:nvSpPr>
        <p:spPr>
          <a:xfrm>
            <a:off x="4157861" y="2717473"/>
            <a:ext cx="7615039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 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\t 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移動到下一個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tab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位置</a:t>
            </a:r>
          </a:p>
        </p:txBody>
      </p:sp>
    </p:spTree>
    <p:extLst>
      <p:ext uri="{BB962C8B-B14F-4D97-AF65-F5344CB8AC3E}">
        <p14:creationId xmlns:p14="http://schemas.microsoft.com/office/powerpoint/2010/main" val="41184782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58991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C78D41F-161D-3B74-1A29-16F4E343F3D7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64F44E3-49E7-E8A7-BB28-A1EDBD674E95}"/>
              </a:ext>
            </a:extLst>
          </p:cNvPr>
          <p:cNvSpPr/>
          <p:nvPr/>
        </p:nvSpPr>
        <p:spPr>
          <a:xfrm>
            <a:off x="5602310" y="3750358"/>
            <a:ext cx="59817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如此一來，就完成了陣列的輸出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A0382A8-7510-13E3-C202-CD74F1D3B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289" y="1500860"/>
            <a:ext cx="8802411" cy="5017374"/>
          </a:xfrm>
          <a:prstGeom prst="rect">
            <a:avLst/>
          </a:prstGeom>
        </p:spPr>
      </p:pic>
      <p:sp>
        <p:nvSpPr>
          <p:cNvPr id="4" name="矩形: 圓角 3">
            <a:extLst>
              <a:ext uri="{FF2B5EF4-FFF2-40B4-BE49-F238E27FC236}">
                <a16:creationId xmlns:a16="http://schemas.microsoft.com/office/drawing/2014/main" id="{6605CB25-C7C2-BE71-7155-B738325584D0}"/>
              </a:ext>
            </a:extLst>
          </p:cNvPr>
          <p:cNvSpPr/>
          <p:nvPr/>
        </p:nvSpPr>
        <p:spPr>
          <a:xfrm>
            <a:off x="3048149" y="4059901"/>
            <a:ext cx="671669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如果想要由大到小排列該怎麼做呢？</a:t>
            </a:r>
          </a:p>
        </p:txBody>
      </p:sp>
    </p:spTree>
    <p:extLst>
      <p:ext uri="{BB962C8B-B14F-4D97-AF65-F5344CB8AC3E}">
        <p14:creationId xmlns:p14="http://schemas.microsoft.com/office/powerpoint/2010/main" val="877471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984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9EC476E5-CAF8-6D4A-E446-AD885F602DAE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5A827C9-3C92-3DBF-A52C-F771C82479BA}"/>
              </a:ext>
            </a:extLst>
          </p:cNvPr>
          <p:cNvSpPr/>
          <p:nvPr/>
        </p:nvSpPr>
        <p:spPr>
          <a:xfrm>
            <a:off x="6789477" y="419236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改成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&gt;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0722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984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9EC476E5-CAF8-6D4A-E446-AD885F602DAE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5A827C9-3C92-3DBF-A52C-F771C82479BA}"/>
              </a:ext>
            </a:extLst>
          </p:cNvPr>
          <p:cNvSpPr/>
          <p:nvPr/>
        </p:nvSpPr>
        <p:spPr>
          <a:xfrm>
            <a:off x="6789477" y="419236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改成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&gt;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294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E5B283-B80B-443D-49DE-A7283F3E0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-298450"/>
            <a:ext cx="11112500" cy="11798299"/>
          </a:xfrm>
        </p:spPr>
        <p:txBody>
          <a:bodyPr/>
          <a:lstStyle/>
          <a:p>
            <a:r>
              <a:rPr lang="en-US" altLang="zh-TW" sz="20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check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to_sort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   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min_index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25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27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28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9EC476E5-CAF8-6D4A-E446-AD885F602DAE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選擇排序法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5A827C9-3C92-3DBF-A52C-F771C82479BA}"/>
              </a:ext>
            </a:extLst>
          </p:cNvPr>
          <p:cNvSpPr/>
          <p:nvPr/>
        </p:nvSpPr>
        <p:spPr>
          <a:xfrm>
            <a:off x="6789477" y="419236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改成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&gt;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67C65CB-0D7A-27E8-22AC-B7B4823B1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954" y="1496094"/>
            <a:ext cx="8411692" cy="518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178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FBC413D0-857F-81AC-0DC8-1BE80E2726D8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CB3A770-2ED5-FB47-AC83-266181EE4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5260C0F-55C9-813D-07FE-82DEC013A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精神：</a:t>
            </a:r>
            <a:endParaRPr lang="en-US" altLang="zh-TW" sz="3600" dirty="0"/>
          </a:p>
          <a:p>
            <a:r>
              <a:rPr lang="zh-TW" altLang="en-US" sz="3600" dirty="0"/>
              <a:t>氣泡上浮</a:t>
            </a:r>
            <a:endParaRPr lang="en-US" altLang="zh-TW" sz="3600" dirty="0"/>
          </a:p>
          <a:p>
            <a:r>
              <a:rPr lang="zh-TW" altLang="en-US" sz="3600" dirty="0"/>
              <a:t>每次比較相鄰</a:t>
            </a:r>
            <a:r>
              <a:rPr lang="en-US" altLang="zh-TW" sz="3600" dirty="0"/>
              <a:t>2</a:t>
            </a:r>
            <a:r>
              <a:rPr lang="zh-TW" altLang="en-US" sz="3600" dirty="0"/>
              <a:t>個元素，排序錯誤就交換</a:t>
            </a:r>
            <a:endParaRPr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3942623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6637077" y="609599"/>
            <a:ext cx="4945323" cy="1368956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假設陣列中有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個數，要從小到大排列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84963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6637077" y="609599"/>
            <a:ext cx="4945323" cy="1368956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假設陣列中有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個數，要從小到大排列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4961F32A-2E1F-3D00-B26C-19A67323CEE7}"/>
              </a:ext>
            </a:extLst>
          </p:cNvPr>
          <p:cNvSpPr/>
          <p:nvPr/>
        </p:nvSpPr>
        <p:spPr>
          <a:xfrm rot="10800000">
            <a:off x="3783531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等腰三角形 9">
            <a:extLst>
              <a:ext uri="{FF2B5EF4-FFF2-40B4-BE49-F238E27FC236}">
                <a16:creationId xmlns:a16="http://schemas.microsoft.com/office/drawing/2014/main" id="{B331A35E-9569-B9DC-5B35-9A1DD65109FA}"/>
              </a:ext>
            </a:extLst>
          </p:cNvPr>
          <p:cNvSpPr/>
          <p:nvPr/>
        </p:nvSpPr>
        <p:spPr>
          <a:xfrm rot="10800000">
            <a:off x="5417790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046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6637077" y="609599"/>
            <a:ext cx="4945323" cy="1368956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假設陣列中有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個數，要從小到大排列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4961F32A-2E1F-3D00-B26C-19A67323CEE7}"/>
              </a:ext>
            </a:extLst>
          </p:cNvPr>
          <p:cNvSpPr/>
          <p:nvPr/>
        </p:nvSpPr>
        <p:spPr>
          <a:xfrm rot="10800000">
            <a:off x="3783531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等腰三角形 9">
            <a:extLst>
              <a:ext uri="{FF2B5EF4-FFF2-40B4-BE49-F238E27FC236}">
                <a16:creationId xmlns:a16="http://schemas.microsoft.com/office/drawing/2014/main" id="{B331A35E-9569-B9DC-5B35-9A1DD65109FA}"/>
              </a:ext>
            </a:extLst>
          </p:cNvPr>
          <p:cNvSpPr/>
          <p:nvPr/>
        </p:nvSpPr>
        <p:spPr>
          <a:xfrm rot="10800000">
            <a:off x="54177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5D62E55A-AF81-9147-16D2-A95FDFE48901}"/>
              </a:ext>
            </a:extLst>
          </p:cNvPr>
          <p:cNvSpPr/>
          <p:nvPr/>
        </p:nvSpPr>
        <p:spPr>
          <a:xfrm>
            <a:off x="3120444" y="2341052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1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164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A8980DD-AC3E-3CC2-50C5-FF4A67A45C30}"/>
              </a:ext>
            </a:extLst>
          </p:cNvPr>
          <p:cNvSpPr/>
          <p:nvPr/>
        </p:nvSpPr>
        <p:spPr>
          <a:xfrm>
            <a:off x="6637077" y="609599"/>
            <a:ext cx="4945323" cy="1368956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假設陣列中有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個數，要從小到大排列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4961F32A-2E1F-3D00-B26C-19A67323CEE7}"/>
              </a:ext>
            </a:extLst>
          </p:cNvPr>
          <p:cNvSpPr/>
          <p:nvPr/>
        </p:nvSpPr>
        <p:spPr>
          <a:xfrm rot="10800000">
            <a:off x="3783531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等腰三角形 9">
            <a:extLst>
              <a:ext uri="{FF2B5EF4-FFF2-40B4-BE49-F238E27FC236}">
                <a16:creationId xmlns:a16="http://schemas.microsoft.com/office/drawing/2014/main" id="{B331A35E-9569-B9DC-5B35-9A1DD65109FA}"/>
              </a:ext>
            </a:extLst>
          </p:cNvPr>
          <p:cNvSpPr/>
          <p:nvPr/>
        </p:nvSpPr>
        <p:spPr>
          <a:xfrm rot="10800000">
            <a:off x="54177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5D62E55A-AF81-9147-16D2-A95FDFE48901}"/>
              </a:ext>
            </a:extLst>
          </p:cNvPr>
          <p:cNvSpPr/>
          <p:nvPr/>
        </p:nvSpPr>
        <p:spPr>
          <a:xfrm>
            <a:off x="3120444" y="2341052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1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269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2449820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410932-DB44-5EEF-63D3-2C6FA656EC63}"/>
              </a:ext>
            </a:extLst>
          </p:cNvPr>
          <p:cNvSpPr/>
          <p:nvPr/>
        </p:nvSpPr>
        <p:spPr>
          <a:xfrm>
            <a:off x="-1439330" y="180304"/>
            <a:ext cx="5880701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5291738"/>
          </a:xfrm>
        </p:spPr>
        <p:txBody>
          <a:bodyPr/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日期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活動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fr-FR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fr-FR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cout 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“10/13\t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第一次段考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fr-FR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fr-FR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cout 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“10/14\t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第一次段考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fr-FR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fr-FR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cout 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“11/05\t</a:t>
            </a:r>
            <a:r>
              <a:rPr lang="zh-TW" altLang="en-US" sz="2800" b="0" i="0" u="none" strike="noStrike" baseline="0" dirty="0">
                <a:solidFill>
                  <a:srgbClr val="0000FF"/>
                </a:solidFill>
              </a:rPr>
              <a:t>校慶</a:t>
            </a:r>
            <a:r>
              <a:rPr lang="fr-FR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\n"</a:t>
            </a:r>
            <a:r>
              <a:rPr lang="fr-FR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10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2800" dirty="0">
              <a:ea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cout</a:t>
            </a:r>
            <a:r>
              <a:rPr lang="en-US" altLang="zh-TW" dirty="0"/>
              <a:t> </a:t>
            </a:r>
            <a:r>
              <a:rPr lang="zh-TW" altLang="en-US" dirty="0"/>
              <a:t>輸出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D7D9282-8FEB-C549-1CC2-18286CF3B6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847" b="44917"/>
          <a:stretch/>
        </p:blipFill>
        <p:spPr>
          <a:xfrm>
            <a:off x="1945965" y="2148629"/>
            <a:ext cx="8736549" cy="405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2535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3BBEB7FF-6F10-388F-E818-733A69D7A0DD}"/>
              </a:ext>
            </a:extLst>
          </p:cNvPr>
          <p:cNvSpPr/>
          <p:nvPr/>
        </p:nvSpPr>
        <p:spPr>
          <a:xfrm>
            <a:off x="5084727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21A9D535-DD84-13D2-63AC-4FD1EF49FCE4}"/>
              </a:ext>
            </a:extLst>
          </p:cNvPr>
          <p:cNvSpPr/>
          <p:nvPr/>
        </p:nvSpPr>
        <p:spPr>
          <a:xfrm rot="10800000">
            <a:off x="5417790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0E29FEF4-473E-CB39-E067-4F91648CD466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FAB38A6-20F3-CCA4-63D0-4092B8B56086}"/>
              </a:ext>
            </a:extLst>
          </p:cNvPr>
          <p:cNvSpPr/>
          <p:nvPr/>
        </p:nvSpPr>
        <p:spPr>
          <a:xfrm>
            <a:off x="4764879" y="2341052"/>
            <a:ext cx="3584154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&lt; 5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，不用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198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3BBEB7FF-6F10-388F-E818-733A69D7A0DD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21A9D535-DD84-13D2-63AC-4FD1EF49FCE4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0E29FEF4-473E-CB39-E067-4F91648CD466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7477DADD-E100-E9B7-074A-6130285417C5}"/>
              </a:ext>
            </a:extLst>
          </p:cNvPr>
          <p:cNvSpPr/>
          <p:nvPr/>
        </p:nvSpPr>
        <p:spPr>
          <a:xfrm>
            <a:off x="6471062" y="2341052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 &gt; 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215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3BBEB7FF-6F10-388F-E818-733A69D7A0DD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21A9D535-DD84-13D2-63AC-4FD1EF49FCE4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0E29FEF4-473E-CB39-E067-4F91648CD466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7477DADD-E100-E9B7-074A-6130285417C5}"/>
              </a:ext>
            </a:extLst>
          </p:cNvPr>
          <p:cNvSpPr/>
          <p:nvPr/>
        </p:nvSpPr>
        <p:spPr>
          <a:xfrm>
            <a:off x="6471062" y="2341052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 &gt; 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1241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71889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6E950542-BA38-5EB1-CF35-5E51461F7965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8FBF403C-2A8B-64A8-BD90-8735C89F9032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841B733-6826-D394-AE0B-97D45F4228AA}"/>
              </a:ext>
            </a:extLst>
          </p:cNvPr>
          <p:cNvSpPr/>
          <p:nvPr/>
        </p:nvSpPr>
        <p:spPr>
          <a:xfrm>
            <a:off x="8033162" y="2341052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 &gt;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567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6E950542-BA38-5EB1-CF35-5E51461F7965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8FBF403C-2A8B-64A8-BD90-8735C89F9032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841B733-6826-D394-AE0B-97D45F4228AA}"/>
              </a:ext>
            </a:extLst>
          </p:cNvPr>
          <p:cNvSpPr/>
          <p:nvPr/>
        </p:nvSpPr>
        <p:spPr>
          <a:xfrm>
            <a:off x="8033162" y="2341052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 &gt;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094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894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6E950542-BA38-5EB1-CF35-5E51461F7965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8FBF403C-2A8B-64A8-BD90-8735C89F9032}"/>
              </a:ext>
            </a:extLst>
          </p:cNvPr>
          <p:cNvSpPr/>
          <p:nvPr/>
        </p:nvSpPr>
        <p:spPr>
          <a:xfrm rot="10800000">
            <a:off x="10312143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841B733-6826-D394-AE0B-97D45F4228AA}"/>
              </a:ext>
            </a:extLst>
          </p:cNvPr>
          <p:cNvSpPr/>
          <p:nvPr/>
        </p:nvSpPr>
        <p:spPr>
          <a:xfrm>
            <a:off x="8033162" y="2341052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 &gt;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4093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9728DAA-97DD-E7CF-98F7-0AB0B88C07CC}"/>
              </a:ext>
            </a:extLst>
          </p:cNvPr>
          <p:cNvSpPr/>
          <p:nvPr/>
        </p:nvSpPr>
        <p:spPr>
          <a:xfrm>
            <a:off x="8145888" y="207314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如同氣泡上浮般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B78B713-BECD-92A3-FEB7-8E510DCAD383}"/>
              </a:ext>
            </a:extLst>
          </p:cNvPr>
          <p:cNvSpPr/>
          <p:nvPr/>
        </p:nvSpPr>
        <p:spPr>
          <a:xfrm>
            <a:off x="9696273" y="2733666"/>
            <a:ext cx="159369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排好了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643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394104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38035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6DE3CFD1-5EE9-EC39-35AB-F04086D0438A}"/>
              </a:ext>
            </a:extLst>
          </p:cNvPr>
          <p:cNvSpPr/>
          <p:nvPr/>
        </p:nvSpPr>
        <p:spPr>
          <a:xfrm rot="10800000">
            <a:off x="3783531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0BEFF500-7726-0170-3F57-0A29D180EA38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AEDF18C-1E5D-44D6-C45E-F5489CC61929}"/>
              </a:ext>
            </a:extLst>
          </p:cNvPr>
          <p:cNvSpPr/>
          <p:nvPr/>
        </p:nvSpPr>
        <p:spPr>
          <a:xfrm>
            <a:off x="3044522" y="2341052"/>
            <a:ext cx="3584154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&lt; 4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，不用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6322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38035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94104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6DE3CFD1-5EE9-EC39-35AB-F04086D0438A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0BEFF500-7726-0170-3F57-0A29D180EA38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05F47008-E1DE-A7AC-C1DD-DCED5EA25BEC}"/>
              </a:ext>
            </a:extLst>
          </p:cNvPr>
          <p:cNvSpPr/>
          <p:nvPr/>
        </p:nvSpPr>
        <p:spPr>
          <a:xfrm>
            <a:off x="4668396" y="234277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150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868A8C-5EDB-5C5D-56D3-9E3E2A5A5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5226424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r>
              <a:rPr lang="en-US" altLang="zh-TW" sz="3600" kern="150" dirty="0">
                <a:effectLst/>
                <a:cs typeface="Mangal" panose="02040503050203030202" pitchFamily="18" charset="0"/>
              </a:rPr>
              <a:t> 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779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410932-DB44-5EEF-63D3-2C6FA656EC63}"/>
              </a:ext>
            </a:extLst>
          </p:cNvPr>
          <p:cNvSpPr/>
          <p:nvPr/>
        </p:nvSpPr>
        <p:spPr>
          <a:xfrm>
            <a:off x="-1439330" y="180304"/>
            <a:ext cx="5430759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5291738"/>
          </a:xfrm>
        </p:spPr>
        <p:txBody>
          <a:bodyPr/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string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"What's your name?\n"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"Hello, "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"!\n"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10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3600" dirty="0">
              <a:ea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cin</a:t>
            </a:r>
            <a:r>
              <a:rPr lang="en-US" altLang="zh-TW" dirty="0"/>
              <a:t> </a:t>
            </a:r>
            <a:r>
              <a:rPr lang="zh-TW" altLang="en-US" dirty="0"/>
              <a:t>輸入</a:t>
            </a:r>
          </a:p>
        </p:txBody>
      </p:sp>
    </p:spTree>
    <p:extLst>
      <p:ext uri="{BB962C8B-B14F-4D97-AF65-F5344CB8AC3E}">
        <p14:creationId xmlns:p14="http://schemas.microsoft.com/office/powerpoint/2010/main" val="950794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38035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94104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6DE3CFD1-5EE9-EC39-35AB-F04086D0438A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等腰三角形 6">
            <a:extLst>
              <a:ext uri="{FF2B5EF4-FFF2-40B4-BE49-F238E27FC236}">
                <a16:creationId xmlns:a16="http://schemas.microsoft.com/office/drawing/2014/main" id="{0BEFF500-7726-0170-3F57-0A29D180EA38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05F47008-E1DE-A7AC-C1DD-DCED5EA25BEC}"/>
              </a:ext>
            </a:extLst>
          </p:cNvPr>
          <p:cNvSpPr/>
          <p:nvPr/>
        </p:nvSpPr>
        <p:spPr>
          <a:xfrm>
            <a:off x="4668396" y="234277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260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71872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7777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777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284B75B4-B696-EFAA-0981-1FDD55980773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A7D7C6F9-5602-B0D4-7BEA-DC65545D45F3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67ACDDC-00E0-E936-C5A1-E3DC97702E6A}"/>
              </a:ext>
            </a:extLst>
          </p:cNvPr>
          <p:cNvSpPr/>
          <p:nvPr/>
        </p:nvSpPr>
        <p:spPr>
          <a:xfrm>
            <a:off x="6392421" y="234277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793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7777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777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284B75B4-B696-EFAA-0981-1FDD55980773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A7D7C6F9-5602-B0D4-7BEA-DC65545D45F3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67ACDDC-00E0-E936-C5A1-E3DC97702E6A}"/>
              </a:ext>
            </a:extLst>
          </p:cNvPr>
          <p:cNvSpPr/>
          <p:nvPr/>
        </p:nvSpPr>
        <p:spPr>
          <a:xfrm>
            <a:off x="6392421" y="234277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569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7777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377770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4" name="等腰三角形 3">
            <a:extLst>
              <a:ext uri="{FF2B5EF4-FFF2-40B4-BE49-F238E27FC236}">
                <a16:creationId xmlns:a16="http://schemas.microsoft.com/office/drawing/2014/main" id="{284B75B4-B696-EFAA-0981-1FDD55980773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A7D7C6F9-5602-B0D4-7BEA-DC65545D45F3}"/>
              </a:ext>
            </a:extLst>
          </p:cNvPr>
          <p:cNvSpPr/>
          <p:nvPr/>
        </p:nvSpPr>
        <p:spPr>
          <a:xfrm rot="10800000">
            <a:off x="8679990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67ACDDC-00E0-E936-C5A1-E3DC97702E6A}"/>
              </a:ext>
            </a:extLst>
          </p:cNvPr>
          <p:cNvSpPr/>
          <p:nvPr/>
        </p:nvSpPr>
        <p:spPr>
          <a:xfrm>
            <a:off x="6392421" y="234277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 &gt;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156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3088A84-8336-E2BD-D833-27C93568C34A}"/>
              </a:ext>
            </a:extLst>
          </p:cNvPr>
          <p:cNvSpPr/>
          <p:nvPr/>
        </p:nvSpPr>
        <p:spPr>
          <a:xfrm>
            <a:off x="7142709" y="207314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如同氣泡上浮般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5812868-A485-BC20-999E-C99F6AF8AD97}"/>
              </a:ext>
            </a:extLst>
          </p:cNvPr>
          <p:cNvSpPr/>
          <p:nvPr/>
        </p:nvSpPr>
        <p:spPr>
          <a:xfrm>
            <a:off x="8064120" y="2733666"/>
            <a:ext cx="159369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排好了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728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90C439B-FBC2-0C78-50E3-8C649C6595BF}"/>
              </a:ext>
            </a:extLst>
          </p:cNvPr>
          <p:cNvSpPr/>
          <p:nvPr/>
        </p:nvSpPr>
        <p:spPr>
          <a:xfrm>
            <a:off x="3452574" y="3394104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4D18007-8E18-3778-6303-14B8C5069683}"/>
              </a:ext>
            </a:extLst>
          </p:cNvPr>
          <p:cNvSpPr/>
          <p:nvPr/>
        </p:nvSpPr>
        <p:spPr>
          <a:xfrm>
            <a:off x="5084727" y="338035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3E40EB0C-FB7D-A6FF-6BDF-02B6DA8E1C58}"/>
              </a:ext>
            </a:extLst>
          </p:cNvPr>
          <p:cNvSpPr/>
          <p:nvPr/>
        </p:nvSpPr>
        <p:spPr>
          <a:xfrm rot="10800000">
            <a:off x="3783531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27146272-D4D1-318B-FC7D-9DAAE1788415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8012CA6C-9312-B8DC-BB7C-212F09A68BA1}"/>
              </a:ext>
            </a:extLst>
          </p:cNvPr>
          <p:cNvSpPr/>
          <p:nvPr/>
        </p:nvSpPr>
        <p:spPr>
          <a:xfrm>
            <a:off x="3044522" y="2341052"/>
            <a:ext cx="3584154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&lt; 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，不用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044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94104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90C439B-FBC2-0C78-50E3-8C649C6595BF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4D18007-8E18-3778-6303-14B8C5069683}"/>
              </a:ext>
            </a:extLst>
          </p:cNvPr>
          <p:cNvSpPr/>
          <p:nvPr/>
        </p:nvSpPr>
        <p:spPr>
          <a:xfrm>
            <a:off x="5084727" y="338035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3E40EB0C-FB7D-A6FF-6BDF-02B6DA8E1C58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27146272-D4D1-318B-FC7D-9DAAE1788415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6B5845-5A5C-6DEF-66C6-40346BE2E471}"/>
              </a:ext>
            </a:extLst>
          </p:cNvPr>
          <p:cNvSpPr/>
          <p:nvPr/>
        </p:nvSpPr>
        <p:spPr>
          <a:xfrm>
            <a:off x="4838700" y="234277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 &gt;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261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94104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90C439B-FBC2-0C78-50E3-8C649C6595BF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4D18007-8E18-3778-6303-14B8C5069683}"/>
              </a:ext>
            </a:extLst>
          </p:cNvPr>
          <p:cNvSpPr/>
          <p:nvPr/>
        </p:nvSpPr>
        <p:spPr>
          <a:xfrm>
            <a:off x="5084727" y="338035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3E40EB0C-FB7D-A6FF-6BDF-02B6DA8E1C58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27146272-D4D1-318B-FC7D-9DAAE1788415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6B5845-5A5C-6DEF-66C6-40346BE2E471}"/>
              </a:ext>
            </a:extLst>
          </p:cNvPr>
          <p:cNvSpPr/>
          <p:nvPr/>
        </p:nvSpPr>
        <p:spPr>
          <a:xfrm>
            <a:off x="4838700" y="234277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 &gt;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397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394104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90C439B-FBC2-0C78-50E3-8C649C6595BF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A4D18007-8E18-3778-6303-14B8C5069683}"/>
              </a:ext>
            </a:extLst>
          </p:cNvPr>
          <p:cNvSpPr/>
          <p:nvPr/>
        </p:nvSpPr>
        <p:spPr>
          <a:xfrm>
            <a:off x="5084727" y="338035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3E40EB0C-FB7D-A6FF-6BDF-02B6DA8E1C58}"/>
              </a:ext>
            </a:extLst>
          </p:cNvPr>
          <p:cNvSpPr/>
          <p:nvPr/>
        </p:nvSpPr>
        <p:spPr>
          <a:xfrm rot="10800000">
            <a:off x="7047837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27146272-D4D1-318B-FC7D-9DAAE1788415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926B5845-5A5C-6DEF-66C6-40346BE2E471}"/>
              </a:ext>
            </a:extLst>
          </p:cNvPr>
          <p:cNvSpPr/>
          <p:nvPr/>
        </p:nvSpPr>
        <p:spPr>
          <a:xfrm>
            <a:off x="4838700" y="234277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 &gt;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876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410932-DB44-5EEF-63D3-2C6FA656EC63}"/>
              </a:ext>
            </a:extLst>
          </p:cNvPr>
          <p:cNvSpPr/>
          <p:nvPr/>
        </p:nvSpPr>
        <p:spPr>
          <a:xfrm>
            <a:off x="-1439330" y="180304"/>
            <a:ext cx="5430759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5291738"/>
          </a:xfrm>
        </p:spPr>
        <p:txBody>
          <a:bodyPr/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string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"What's your name?\n"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"Hello, "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"!\n"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10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3600" dirty="0">
              <a:ea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cin</a:t>
            </a:r>
            <a:r>
              <a:rPr lang="en-US" altLang="zh-TW" dirty="0"/>
              <a:t> </a:t>
            </a:r>
            <a:r>
              <a:rPr lang="zh-TW" altLang="en-US" dirty="0"/>
              <a:t>輸入</a:t>
            </a:r>
          </a:p>
        </p:txBody>
      </p:sp>
      <p:sp>
        <p:nvSpPr>
          <p:cNvPr id="9" name="手繪多邊形: 圖案 8">
            <a:extLst>
              <a:ext uri="{FF2B5EF4-FFF2-40B4-BE49-F238E27FC236}">
                <a16:creationId xmlns:a16="http://schemas.microsoft.com/office/drawing/2014/main" id="{21B6C39F-78D3-F21C-36B0-361BB11DEF1A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2773672 w 12191999"/>
              <a:gd name="connsiteY0" fmla="*/ 3736028 h 6858000"/>
              <a:gd name="connsiteX1" fmla="*/ 2685142 w 12191999"/>
              <a:gd name="connsiteY1" fmla="*/ 3824558 h 6858000"/>
              <a:gd name="connsiteX2" fmla="*/ 2685142 w 12191999"/>
              <a:gd name="connsiteY2" fmla="*/ 4178670 h 6858000"/>
              <a:gd name="connsiteX3" fmla="*/ 2773672 w 12191999"/>
              <a:gd name="connsiteY3" fmla="*/ 4267200 h 6858000"/>
              <a:gd name="connsiteX4" fmla="*/ 5397869 w 12191999"/>
              <a:gd name="connsiteY4" fmla="*/ 4267200 h 6858000"/>
              <a:gd name="connsiteX5" fmla="*/ 5486399 w 12191999"/>
              <a:gd name="connsiteY5" fmla="*/ 4178670 h 6858000"/>
              <a:gd name="connsiteX6" fmla="*/ 5486399 w 12191999"/>
              <a:gd name="connsiteY6" fmla="*/ 3824558 h 6858000"/>
              <a:gd name="connsiteX7" fmla="*/ 5397869 w 12191999"/>
              <a:gd name="connsiteY7" fmla="*/ 3736028 h 6858000"/>
              <a:gd name="connsiteX8" fmla="*/ 0 w 12191999"/>
              <a:gd name="connsiteY8" fmla="*/ 0 h 6858000"/>
              <a:gd name="connsiteX9" fmla="*/ 12191999 w 12191999"/>
              <a:gd name="connsiteY9" fmla="*/ 0 h 6858000"/>
              <a:gd name="connsiteX10" fmla="*/ 12191999 w 12191999"/>
              <a:gd name="connsiteY10" fmla="*/ 6858000 h 6858000"/>
              <a:gd name="connsiteX11" fmla="*/ 0 w 12191999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6858000">
                <a:moveTo>
                  <a:pt x="2773672" y="3736028"/>
                </a:moveTo>
                <a:cubicBezTo>
                  <a:pt x="2724778" y="3736028"/>
                  <a:pt x="2685142" y="3775664"/>
                  <a:pt x="2685142" y="3824558"/>
                </a:cubicBezTo>
                <a:lnTo>
                  <a:pt x="2685142" y="4178670"/>
                </a:lnTo>
                <a:cubicBezTo>
                  <a:pt x="2685142" y="4227564"/>
                  <a:pt x="2724778" y="4267200"/>
                  <a:pt x="2773672" y="4267200"/>
                </a:cubicBezTo>
                <a:lnTo>
                  <a:pt x="5397869" y="4267200"/>
                </a:lnTo>
                <a:cubicBezTo>
                  <a:pt x="5446763" y="4267200"/>
                  <a:pt x="5486399" y="4227564"/>
                  <a:pt x="5486399" y="4178670"/>
                </a:cubicBezTo>
                <a:lnTo>
                  <a:pt x="5486399" y="3824558"/>
                </a:lnTo>
                <a:cubicBezTo>
                  <a:pt x="5486399" y="3775664"/>
                  <a:pt x="5446763" y="3736028"/>
                  <a:pt x="5397869" y="3736028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7B856F57-9EA6-9CF7-FFA5-768D47E8BDC3}"/>
              </a:ext>
            </a:extLst>
          </p:cNvPr>
          <p:cNvSpPr/>
          <p:nvPr/>
        </p:nvSpPr>
        <p:spPr>
          <a:xfrm>
            <a:off x="2989943" y="2717473"/>
            <a:ext cx="8782957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宣告一個名為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name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string(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字串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416383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07032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6D164605-7989-73A3-1CA4-0D86E70A47E3}"/>
              </a:ext>
            </a:extLst>
          </p:cNvPr>
          <p:cNvSpPr/>
          <p:nvPr/>
        </p:nvSpPr>
        <p:spPr>
          <a:xfrm>
            <a:off x="5536774" y="2073143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如同氣泡上浮般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6A4AE99-905B-6F43-6DD3-C4A7FAC5D9F0}"/>
              </a:ext>
            </a:extLst>
          </p:cNvPr>
          <p:cNvSpPr/>
          <p:nvPr/>
        </p:nvSpPr>
        <p:spPr>
          <a:xfrm>
            <a:off x="6458185" y="2733666"/>
            <a:ext cx="159369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排好了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314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16A46C9-47FA-EB8C-3B5D-9AFE29C8826B}"/>
              </a:ext>
            </a:extLst>
          </p:cNvPr>
          <p:cNvSpPr/>
          <p:nvPr/>
        </p:nvSpPr>
        <p:spPr>
          <a:xfrm>
            <a:off x="3452574" y="3394104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679AE58-F795-28B8-1220-9F24EF6607CF}"/>
              </a:ext>
            </a:extLst>
          </p:cNvPr>
          <p:cNvSpPr/>
          <p:nvPr/>
        </p:nvSpPr>
        <p:spPr>
          <a:xfrm>
            <a:off x="5084727" y="3380351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等腰三角形 7">
            <a:extLst>
              <a:ext uri="{FF2B5EF4-FFF2-40B4-BE49-F238E27FC236}">
                <a16:creationId xmlns:a16="http://schemas.microsoft.com/office/drawing/2014/main" id="{2C2C0461-A0A6-CA71-EFCC-052A5363901F}"/>
              </a:ext>
            </a:extLst>
          </p:cNvPr>
          <p:cNvSpPr/>
          <p:nvPr/>
        </p:nvSpPr>
        <p:spPr>
          <a:xfrm rot="10800000">
            <a:off x="3783531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9" name="等腰三角形 8">
            <a:extLst>
              <a:ext uri="{FF2B5EF4-FFF2-40B4-BE49-F238E27FC236}">
                <a16:creationId xmlns:a16="http://schemas.microsoft.com/office/drawing/2014/main" id="{2AF3784E-7532-CC33-789E-A414428D48CF}"/>
              </a:ext>
            </a:extLst>
          </p:cNvPr>
          <p:cNvSpPr/>
          <p:nvPr/>
        </p:nvSpPr>
        <p:spPr>
          <a:xfrm rot="10800000">
            <a:off x="5415684" y="3075550"/>
            <a:ext cx="361950" cy="304800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zh-TW" altLang="en-US" sz="360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2CF2D54-E2AD-91D7-A35F-8C4E54D9146F}"/>
              </a:ext>
            </a:extLst>
          </p:cNvPr>
          <p:cNvSpPr/>
          <p:nvPr/>
        </p:nvSpPr>
        <p:spPr>
          <a:xfrm>
            <a:off x="3044522" y="2341052"/>
            <a:ext cx="3584154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&lt; 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，不用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498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082555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69DB7B3-A955-4F72-BA56-7A5486E6F050}"/>
              </a:ext>
            </a:extLst>
          </p:cNvPr>
          <p:cNvSpPr/>
          <p:nvPr/>
        </p:nvSpPr>
        <p:spPr>
          <a:xfrm>
            <a:off x="3917289" y="2326867"/>
            <a:ext cx="3436512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如同氣泡上浮般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973B45B-6F9D-9B5C-03B3-0C8F840E8029}"/>
              </a:ext>
            </a:extLst>
          </p:cNvPr>
          <p:cNvSpPr/>
          <p:nvPr/>
        </p:nvSpPr>
        <p:spPr>
          <a:xfrm>
            <a:off x="4838700" y="2987390"/>
            <a:ext cx="159369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排好了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197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973B45B-6F9D-9B5C-03B3-0C8F840E8029}"/>
              </a:ext>
            </a:extLst>
          </p:cNvPr>
          <p:cNvSpPr/>
          <p:nvPr/>
        </p:nvSpPr>
        <p:spPr>
          <a:xfrm>
            <a:off x="2543773" y="2987390"/>
            <a:ext cx="2841465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也一起排好了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240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2CBAB19C-C5D7-A375-09B3-46D24F496CB2}"/>
              </a:ext>
            </a:extLst>
          </p:cNvPr>
          <p:cNvSpPr/>
          <p:nvPr/>
        </p:nvSpPr>
        <p:spPr>
          <a:xfrm>
            <a:off x="-1439331" y="489744"/>
            <a:ext cx="62780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60F989F-5422-EC4E-A4FF-B218D7B3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26DCBD0F-EC50-A2C4-1C73-D284E9C217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37610" y="4262289"/>
            <a:ext cx="8744790" cy="218209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6A6E86DB-F5E9-609C-3312-4C97411CF01D}"/>
              </a:ext>
            </a:extLst>
          </p:cNvPr>
          <p:cNvSpPr txBox="1"/>
          <p:nvPr/>
        </p:nvSpPr>
        <p:spPr>
          <a:xfrm>
            <a:off x="330341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5B62AFE-CB67-06D2-9910-65A47DE95263}"/>
              </a:ext>
            </a:extLst>
          </p:cNvPr>
          <p:cNvSpPr txBox="1"/>
          <p:nvPr/>
        </p:nvSpPr>
        <p:spPr>
          <a:xfrm>
            <a:off x="494223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BA8E57B-857C-64E5-C072-902DAC3A871E}"/>
              </a:ext>
            </a:extLst>
          </p:cNvPr>
          <p:cNvSpPr txBox="1"/>
          <p:nvPr/>
        </p:nvSpPr>
        <p:spPr>
          <a:xfrm>
            <a:off x="658105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09A7175-E847-89CD-9089-A9989FB1DD60}"/>
              </a:ext>
            </a:extLst>
          </p:cNvPr>
          <p:cNvSpPr txBox="1"/>
          <p:nvPr/>
        </p:nvSpPr>
        <p:spPr>
          <a:xfrm>
            <a:off x="8219871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B7C55F6-1381-0271-A52F-904C338AF60E}"/>
              </a:ext>
            </a:extLst>
          </p:cNvPr>
          <p:cNvSpPr txBox="1"/>
          <p:nvPr/>
        </p:nvSpPr>
        <p:spPr>
          <a:xfrm>
            <a:off x="9907574" y="4879604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87417B-76E6-E036-4916-433F9DAF368C}"/>
              </a:ext>
            </a:extLst>
          </p:cNvPr>
          <p:cNvSpPr txBox="1"/>
          <p:nvPr/>
        </p:nvSpPr>
        <p:spPr>
          <a:xfrm>
            <a:off x="289211" y="4910381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3D64A274-33F2-8DBC-53BA-09B8F5ED52EB}"/>
              </a:ext>
            </a:extLst>
          </p:cNvPr>
          <p:cNvSpPr/>
          <p:nvPr/>
        </p:nvSpPr>
        <p:spPr>
          <a:xfrm>
            <a:off x="3452574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ECB3BEEC-F61E-12AD-7221-51C49211B0FC}"/>
              </a:ext>
            </a:extLst>
          </p:cNvPr>
          <p:cNvSpPr/>
          <p:nvPr/>
        </p:nvSpPr>
        <p:spPr>
          <a:xfrm>
            <a:off x="5084727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270D366-A00A-60B4-E53F-9B220CE7AC7F}"/>
              </a:ext>
            </a:extLst>
          </p:cNvPr>
          <p:cNvSpPr/>
          <p:nvPr/>
        </p:nvSpPr>
        <p:spPr>
          <a:xfrm>
            <a:off x="9981186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8AD705-15E9-54B8-85F7-BEBA4930443D}"/>
              </a:ext>
            </a:extLst>
          </p:cNvPr>
          <p:cNvSpPr/>
          <p:nvPr/>
        </p:nvSpPr>
        <p:spPr>
          <a:xfrm>
            <a:off x="6716880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6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DE1DCEEB-8352-E23B-BE47-404D01114248}"/>
              </a:ext>
            </a:extLst>
          </p:cNvPr>
          <p:cNvSpPr/>
          <p:nvPr/>
        </p:nvSpPr>
        <p:spPr>
          <a:xfrm>
            <a:off x="8349033" y="3647617"/>
            <a:ext cx="1023864" cy="952500"/>
          </a:xfrm>
          <a:prstGeom prst="roundRect">
            <a:avLst>
              <a:gd name="adj" fmla="val 12842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08007276-0BCC-756A-22C4-B976F3809365}"/>
              </a:ext>
            </a:extLst>
          </p:cNvPr>
          <p:cNvSpPr/>
          <p:nvPr/>
        </p:nvSpPr>
        <p:spPr>
          <a:xfrm>
            <a:off x="4636089" y="2488591"/>
            <a:ext cx="5147832" cy="8836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如此一來，就排好資料們了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108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37AFB08D-62C2-5111-6520-DCB30938F1A3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3BE2CCA-4DE0-BD38-0C71-EB379289B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07E045AB-C70E-603A-1833-0A7A773B7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887"/>
            <a:ext cx="10515600" cy="4443787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7" name="內容版面配置區 4">
            <a:extLst>
              <a:ext uri="{FF2B5EF4-FFF2-40B4-BE49-F238E27FC236}">
                <a16:creationId xmlns:a16="http://schemas.microsoft.com/office/drawing/2014/main" id="{451841BA-C5B9-7AE6-58DA-17220FCE9B4F}"/>
              </a:ext>
            </a:extLst>
          </p:cNvPr>
          <p:cNvSpPr txBox="1">
            <a:spLocks/>
          </p:cNvSpPr>
          <p:nvPr/>
        </p:nvSpPr>
        <p:spPr>
          <a:xfrm>
            <a:off x="5619750" y="205617"/>
            <a:ext cx="6457950" cy="3013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內容版面配置區 4">
            <a:extLst>
              <a:ext uri="{FF2B5EF4-FFF2-40B4-BE49-F238E27FC236}">
                <a16:creationId xmlns:a16="http://schemas.microsoft.com/office/drawing/2014/main" id="{5B497198-7477-0C9C-9695-8665E3A5035A}"/>
              </a:ext>
            </a:extLst>
          </p:cNvPr>
          <p:cNvSpPr txBox="1">
            <a:spLocks/>
          </p:cNvSpPr>
          <p:nvPr/>
        </p:nvSpPr>
        <p:spPr>
          <a:xfrm>
            <a:off x="9105900" y="2474119"/>
            <a:ext cx="2847975" cy="8028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F66AEEED-9FF3-E11B-7AFA-CF58B44FAF72}"/>
              </a:ext>
            </a:extLst>
          </p:cNvPr>
          <p:cNvSpPr/>
          <p:nvPr/>
        </p:nvSpPr>
        <p:spPr>
          <a:xfrm>
            <a:off x="8891327" y="4330658"/>
            <a:ext cx="306254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比較相鄰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元素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913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37AFB08D-62C2-5111-6520-DCB30938F1A3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3BE2CCA-4DE0-BD38-0C71-EB379289B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07E045AB-C70E-603A-1833-0A7A773B7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887"/>
            <a:ext cx="10515600" cy="4443787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7" name="內容版面配置區 4">
            <a:extLst>
              <a:ext uri="{FF2B5EF4-FFF2-40B4-BE49-F238E27FC236}">
                <a16:creationId xmlns:a16="http://schemas.microsoft.com/office/drawing/2014/main" id="{451841BA-C5B9-7AE6-58DA-17220FCE9B4F}"/>
              </a:ext>
            </a:extLst>
          </p:cNvPr>
          <p:cNvSpPr txBox="1">
            <a:spLocks/>
          </p:cNvSpPr>
          <p:nvPr/>
        </p:nvSpPr>
        <p:spPr>
          <a:xfrm>
            <a:off x="5619750" y="205617"/>
            <a:ext cx="6457950" cy="3013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內容版面配置區 4">
            <a:extLst>
              <a:ext uri="{FF2B5EF4-FFF2-40B4-BE49-F238E27FC236}">
                <a16:creationId xmlns:a16="http://schemas.microsoft.com/office/drawing/2014/main" id="{5B497198-7477-0C9C-9695-8665E3A5035A}"/>
              </a:ext>
            </a:extLst>
          </p:cNvPr>
          <p:cNvSpPr txBox="1">
            <a:spLocks/>
          </p:cNvSpPr>
          <p:nvPr/>
        </p:nvSpPr>
        <p:spPr>
          <a:xfrm>
            <a:off x="9105900" y="2474119"/>
            <a:ext cx="2847975" cy="8028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F66AEEED-9FF3-E11B-7AFA-CF58B44FAF72}"/>
              </a:ext>
            </a:extLst>
          </p:cNvPr>
          <p:cNvSpPr/>
          <p:nvPr/>
        </p:nvSpPr>
        <p:spPr>
          <a:xfrm>
            <a:off x="8891327" y="4330658"/>
            <a:ext cx="306254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比較相鄰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元素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5B234F24-EF08-F44F-3DD2-4EF75D25992C}"/>
              </a:ext>
            </a:extLst>
          </p:cNvPr>
          <p:cNvSpPr/>
          <p:nvPr/>
        </p:nvSpPr>
        <p:spPr>
          <a:xfrm>
            <a:off x="6557702" y="5473013"/>
            <a:ext cx="14813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705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37AFB08D-62C2-5111-6520-DCB30938F1A3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03BE2CCA-4DE0-BD38-0C71-EB379289B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07E045AB-C70E-603A-1833-0A7A773B7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7887"/>
            <a:ext cx="10515600" cy="4443787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7" name="內容版面配置區 4">
            <a:extLst>
              <a:ext uri="{FF2B5EF4-FFF2-40B4-BE49-F238E27FC236}">
                <a16:creationId xmlns:a16="http://schemas.microsoft.com/office/drawing/2014/main" id="{451841BA-C5B9-7AE6-58DA-17220FCE9B4F}"/>
              </a:ext>
            </a:extLst>
          </p:cNvPr>
          <p:cNvSpPr txBox="1">
            <a:spLocks/>
          </p:cNvSpPr>
          <p:nvPr/>
        </p:nvSpPr>
        <p:spPr>
          <a:xfrm>
            <a:off x="5619750" y="205617"/>
            <a:ext cx="6457950" cy="3013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00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內容版面配置區 4">
            <a:extLst>
              <a:ext uri="{FF2B5EF4-FFF2-40B4-BE49-F238E27FC236}">
                <a16:creationId xmlns:a16="http://schemas.microsoft.com/office/drawing/2014/main" id="{5B497198-7477-0C9C-9695-8665E3A5035A}"/>
              </a:ext>
            </a:extLst>
          </p:cNvPr>
          <p:cNvSpPr txBox="1">
            <a:spLocks/>
          </p:cNvSpPr>
          <p:nvPr/>
        </p:nvSpPr>
        <p:spPr>
          <a:xfrm>
            <a:off x="9105900" y="2474119"/>
            <a:ext cx="2847975" cy="8028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F66AEEED-9FF3-E11B-7AFA-CF58B44FAF72}"/>
              </a:ext>
            </a:extLst>
          </p:cNvPr>
          <p:cNvSpPr/>
          <p:nvPr/>
        </p:nvSpPr>
        <p:spPr>
          <a:xfrm>
            <a:off x="8891327" y="4330658"/>
            <a:ext cx="306254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比較相鄰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元素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5B234F24-EF08-F44F-3DD2-4EF75D25992C}"/>
              </a:ext>
            </a:extLst>
          </p:cNvPr>
          <p:cNvSpPr/>
          <p:nvPr/>
        </p:nvSpPr>
        <p:spPr>
          <a:xfrm>
            <a:off x="6557702" y="5473013"/>
            <a:ext cx="14813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680B2615-69DF-7C35-D5EB-B9467C1D655A}"/>
              </a:ext>
            </a:extLst>
          </p:cNvPr>
          <p:cNvSpPr/>
          <p:nvPr/>
        </p:nvSpPr>
        <p:spPr>
          <a:xfrm>
            <a:off x="7910252" y="431077"/>
            <a:ext cx="14813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62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410932-DB44-5EEF-63D3-2C6FA656EC63}"/>
              </a:ext>
            </a:extLst>
          </p:cNvPr>
          <p:cNvSpPr/>
          <p:nvPr/>
        </p:nvSpPr>
        <p:spPr>
          <a:xfrm>
            <a:off x="-1439330" y="180304"/>
            <a:ext cx="5430759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5291738"/>
          </a:xfrm>
        </p:spPr>
        <p:txBody>
          <a:bodyPr/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string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"What's your name?\n"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"Hello, "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"!\n"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10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3600" dirty="0">
              <a:ea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cin</a:t>
            </a:r>
            <a:r>
              <a:rPr lang="en-US" altLang="zh-TW" dirty="0"/>
              <a:t> </a:t>
            </a:r>
            <a:r>
              <a:rPr lang="zh-TW" altLang="en-US" dirty="0"/>
              <a:t>輸入</a:t>
            </a:r>
          </a:p>
        </p:txBody>
      </p:sp>
      <p:sp>
        <p:nvSpPr>
          <p:cNvPr id="5" name="手繪多邊形: 圖案 4">
            <a:extLst>
              <a:ext uri="{FF2B5EF4-FFF2-40B4-BE49-F238E27FC236}">
                <a16:creationId xmlns:a16="http://schemas.microsoft.com/office/drawing/2014/main" id="{EC793A54-4A19-8D44-CC0E-D1029BC7B888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2773672 w 12191999"/>
              <a:gd name="connsiteY0" fmla="*/ 4761958 h 6858000"/>
              <a:gd name="connsiteX1" fmla="*/ 2685142 w 12191999"/>
              <a:gd name="connsiteY1" fmla="*/ 4850488 h 6858000"/>
              <a:gd name="connsiteX2" fmla="*/ 2685142 w 12191999"/>
              <a:gd name="connsiteY2" fmla="*/ 5204600 h 6858000"/>
              <a:gd name="connsiteX3" fmla="*/ 2773672 w 12191999"/>
              <a:gd name="connsiteY3" fmla="*/ 5293130 h 6858000"/>
              <a:gd name="connsiteX4" fmla="*/ 5397869 w 12191999"/>
              <a:gd name="connsiteY4" fmla="*/ 5293130 h 6858000"/>
              <a:gd name="connsiteX5" fmla="*/ 5486399 w 12191999"/>
              <a:gd name="connsiteY5" fmla="*/ 5204600 h 6858000"/>
              <a:gd name="connsiteX6" fmla="*/ 5486399 w 12191999"/>
              <a:gd name="connsiteY6" fmla="*/ 4850488 h 6858000"/>
              <a:gd name="connsiteX7" fmla="*/ 5397869 w 12191999"/>
              <a:gd name="connsiteY7" fmla="*/ 4761958 h 6858000"/>
              <a:gd name="connsiteX8" fmla="*/ 0 w 12191999"/>
              <a:gd name="connsiteY8" fmla="*/ 0 h 6858000"/>
              <a:gd name="connsiteX9" fmla="*/ 12191999 w 12191999"/>
              <a:gd name="connsiteY9" fmla="*/ 0 h 6858000"/>
              <a:gd name="connsiteX10" fmla="*/ 12191999 w 12191999"/>
              <a:gd name="connsiteY10" fmla="*/ 6858000 h 6858000"/>
              <a:gd name="connsiteX11" fmla="*/ 0 w 12191999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6858000">
                <a:moveTo>
                  <a:pt x="2773672" y="4761958"/>
                </a:moveTo>
                <a:cubicBezTo>
                  <a:pt x="2724778" y="4761958"/>
                  <a:pt x="2685142" y="4801594"/>
                  <a:pt x="2685142" y="4850488"/>
                </a:cubicBezTo>
                <a:lnTo>
                  <a:pt x="2685142" y="5204600"/>
                </a:lnTo>
                <a:cubicBezTo>
                  <a:pt x="2685142" y="5253494"/>
                  <a:pt x="2724778" y="5293130"/>
                  <a:pt x="2773672" y="5293130"/>
                </a:cubicBezTo>
                <a:lnTo>
                  <a:pt x="5397869" y="5293130"/>
                </a:lnTo>
                <a:cubicBezTo>
                  <a:pt x="5446763" y="5293130"/>
                  <a:pt x="5486399" y="5253494"/>
                  <a:pt x="5486399" y="5204600"/>
                </a:cubicBezTo>
                <a:lnTo>
                  <a:pt x="5486399" y="4850488"/>
                </a:lnTo>
                <a:cubicBezTo>
                  <a:pt x="5486399" y="4801594"/>
                  <a:pt x="5446763" y="4761958"/>
                  <a:pt x="5397869" y="4761958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7B856F57-9EA6-9CF7-FFA5-768D47E8BDC3}"/>
              </a:ext>
            </a:extLst>
          </p:cNvPr>
          <p:cNvSpPr/>
          <p:nvPr/>
        </p:nvSpPr>
        <p:spPr>
          <a:xfrm>
            <a:off x="2989944" y="3706673"/>
            <a:ext cx="5892800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&gt;&gt; 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後面放輸入到的地方</a:t>
            </a:r>
          </a:p>
        </p:txBody>
      </p:sp>
    </p:spTree>
    <p:extLst>
      <p:ext uri="{BB962C8B-B14F-4D97-AF65-F5344CB8AC3E}">
        <p14:creationId xmlns:p14="http://schemas.microsoft.com/office/powerpoint/2010/main" val="4871698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4EDC16D-0045-2B0F-4353-24913D742EA8}"/>
              </a:ext>
            </a:extLst>
          </p:cNvPr>
          <p:cNvSpPr/>
          <p:nvPr/>
        </p:nvSpPr>
        <p:spPr>
          <a:xfrm>
            <a:off x="1941781" y="1775442"/>
            <a:ext cx="416852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宣告長度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的陣列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407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41903DB-75DC-BC4E-DE30-772525240211}"/>
              </a:ext>
            </a:extLst>
          </p:cNvPr>
          <p:cNvSpPr/>
          <p:nvPr/>
        </p:nvSpPr>
        <p:spPr>
          <a:xfrm>
            <a:off x="6204710" y="1320801"/>
            <a:ext cx="3532210" cy="977862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記錄陣列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長度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4EDC16D-0045-2B0F-4353-24913D742EA8}"/>
              </a:ext>
            </a:extLst>
          </p:cNvPr>
          <p:cNvSpPr/>
          <p:nvPr/>
        </p:nvSpPr>
        <p:spPr>
          <a:xfrm>
            <a:off x="1941781" y="1775442"/>
            <a:ext cx="416852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宣告長度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的陣列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4032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41903DB-75DC-BC4E-DE30-772525240211}"/>
              </a:ext>
            </a:extLst>
          </p:cNvPr>
          <p:cNvSpPr/>
          <p:nvPr/>
        </p:nvSpPr>
        <p:spPr>
          <a:xfrm>
            <a:off x="6204710" y="1320801"/>
            <a:ext cx="3532210" cy="977862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記錄陣列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長度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4EDC16D-0045-2B0F-4353-24913D742EA8}"/>
              </a:ext>
            </a:extLst>
          </p:cNvPr>
          <p:cNvSpPr/>
          <p:nvPr/>
        </p:nvSpPr>
        <p:spPr>
          <a:xfrm>
            <a:off x="1941781" y="1775442"/>
            <a:ext cx="416852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宣告長度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5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的陣列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292B00C3-DC9E-8C44-015F-6ACC846FAD79}"/>
              </a:ext>
            </a:extLst>
          </p:cNvPr>
          <p:cNvSpPr/>
          <p:nvPr/>
        </p:nvSpPr>
        <p:spPr>
          <a:xfrm>
            <a:off x="8978900" y="2451138"/>
            <a:ext cx="1950210" cy="977862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tmp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交換暫存用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786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EC7DA513-24C5-55D6-485A-7916D406C599}"/>
              </a:ext>
            </a:extLst>
          </p:cNvPr>
          <p:cNvSpPr/>
          <p:nvPr/>
        </p:nvSpPr>
        <p:spPr>
          <a:xfrm>
            <a:off x="7621327" y="4063958"/>
            <a:ext cx="306254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比較相鄰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元素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130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2DF1C5F-D75B-5340-C24A-199E8B096FB6}"/>
              </a:ext>
            </a:extLst>
          </p:cNvPr>
          <p:cNvSpPr/>
          <p:nvPr/>
        </p:nvSpPr>
        <p:spPr>
          <a:xfrm>
            <a:off x="2017981" y="2507796"/>
            <a:ext cx="899291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A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for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迴圈，使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從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跑到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- 2</a:t>
            </a:r>
          </a:p>
        </p:txBody>
      </p:sp>
    </p:spTree>
    <p:extLst>
      <p:ext uri="{BB962C8B-B14F-4D97-AF65-F5344CB8AC3E}">
        <p14:creationId xmlns:p14="http://schemas.microsoft.com/office/powerpoint/2010/main" val="2868165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2DF1C5F-D75B-5340-C24A-199E8B096FB6}"/>
              </a:ext>
            </a:extLst>
          </p:cNvPr>
          <p:cNvSpPr/>
          <p:nvPr/>
        </p:nvSpPr>
        <p:spPr>
          <a:xfrm>
            <a:off x="2017981" y="2507796"/>
            <a:ext cx="899291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A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for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迴圈，使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從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跑到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- 2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23CF587-FCE1-81D4-496C-82509A09F1A6}"/>
              </a:ext>
            </a:extLst>
          </p:cNvPr>
          <p:cNvSpPr/>
          <p:nvPr/>
        </p:nvSpPr>
        <p:spPr>
          <a:xfrm>
            <a:off x="2017980" y="3956401"/>
            <a:ext cx="979302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A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for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迴圈，使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j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從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跑到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– 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- 2</a:t>
            </a:r>
          </a:p>
        </p:txBody>
      </p:sp>
    </p:spTree>
    <p:extLst>
      <p:ext uri="{BB962C8B-B14F-4D97-AF65-F5344CB8AC3E}">
        <p14:creationId xmlns:p14="http://schemas.microsoft.com/office/powerpoint/2010/main" val="2967228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2DF1C5F-D75B-5340-C24A-199E8B096FB6}"/>
              </a:ext>
            </a:extLst>
          </p:cNvPr>
          <p:cNvSpPr/>
          <p:nvPr/>
        </p:nvSpPr>
        <p:spPr>
          <a:xfrm>
            <a:off x="2017981" y="2507796"/>
            <a:ext cx="8992919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A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for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迴圈，使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從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跑到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- 2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23CF587-FCE1-81D4-496C-82509A09F1A6}"/>
              </a:ext>
            </a:extLst>
          </p:cNvPr>
          <p:cNvSpPr/>
          <p:nvPr/>
        </p:nvSpPr>
        <p:spPr>
          <a:xfrm>
            <a:off x="2017980" y="3956401"/>
            <a:ext cx="979302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A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for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迴圈，使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j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從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跑到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arr_length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– 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- 2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6827B51C-FE41-1D41-7654-8B9FDE8DCCD1}"/>
              </a:ext>
            </a:extLst>
          </p:cNvPr>
          <p:cNvSpPr/>
          <p:nvPr/>
        </p:nvSpPr>
        <p:spPr>
          <a:xfrm>
            <a:off x="2017980" y="4680563"/>
            <a:ext cx="647832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j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會從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跑到尚未排序的倒數第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格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1422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EB1414A-E41F-A7EF-2D94-7665D3518617}"/>
              </a:ext>
            </a:extLst>
          </p:cNvPr>
          <p:cNvSpPr/>
          <p:nvPr/>
        </p:nvSpPr>
        <p:spPr>
          <a:xfrm>
            <a:off x="6096000" y="4286863"/>
            <a:ext cx="538612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[j] &gt; 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[j+1]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0085B0A-B6B7-E757-5CD6-7FA9629117EF}"/>
              </a:ext>
            </a:extLst>
          </p:cNvPr>
          <p:cNvSpPr/>
          <p:nvPr/>
        </p:nvSpPr>
        <p:spPr>
          <a:xfrm>
            <a:off x="6096000" y="4923819"/>
            <a:ext cx="588142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目前這元素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&gt;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下一元素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934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EB1414A-E41F-A7EF-2D94-7665D3518617}"/>
              </a:ext>
            </a:extLst>
          </p:cNvPr>
          <p:cNvSpPr/>
          <p:nvPr/>
        </p:nvSpPr>
        <p:spPr>
          <a:xfrm>
            <a:off x="6096000" y="4286863"/>
            <a:ext cx="538612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[j] &gt; 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[j+1]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0085B0A-B6B7-E757-5CD6-7FA9629117EF}"/>
              </a:ext>
            </a:extLst>
          </p:cNvPr>
          <p:cNvSpPr/>
          <p:nvPr/>
        </p:nvSpPr>
        <p:spPr>
          <a:xfrm>
            <a:off x="6096000" y="4923819"/>
            <a:ext cx="588142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目前這元素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&gt;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下一元素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58E81BE-603B-EB1D-DE48-2AE3A2615D70}"/>
              </a:ext>
            </a:extLst>
          </p:cNvPr>
          <p:cNvSpPr/>
          <p:nvPr/>
        </p:nvSpPr>
        <p:spPr>
          <a:xfrm>
            <a:off x="6096000" y="5560775"/>
            <a:ext cx="2641600" cy="523221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則交換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2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元素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71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06A4716-3CF9-3529-DBDC-33C1197B49D9}"/>
              </a:ext>
            </a:extLst>
          </p:cNvPr>
          <p:cNvSpPr/>
          <p:nvPr/>
        </p:nvSpPr>
        <p:spPr>
          <a:xfrm>
            <a:off x="6608502" y="4457013"/>
            <a:ext cx="14813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371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410932-DB44-5EEF-63D3-2C6FA656EC63}"/>
              </a:ext>
            </a:extLst>
          </p:cNvPr>
          <p:cNvSpPr/>
          <p:nvPr/>
        </p:nvSpPr>
        <p:spPr>
          <a:xfrm>
            <a:off x="-1439330" y="180304"/>
            <a:ext cx="5430759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5291738"/>
          </a:xfrm>
        </p:spPr>
        <p:txBody>
          <a:bodyPr/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string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"What's your name?\n"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"Hello, "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"!\n"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10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3600" dirty="0">
              <a:ea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cin</a:t>
            </a:r>
            <a:r>
              <a:rPr lang="en-US" altLang="zh-TW" dirty="0"/>
              <a:t> </a:t>
            </a:r>
            <a:r>
              <a:rPr lang="zh-TW" altLang="en-US" dirty="0"/>
              <a:t>輸入</a:t>
            </a:r>
          </a:p>
        </p:txBody>
      </p: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D99DE644-5503-3B8C-0619-0CAD4E755C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905" b="42580"/>
          <a:stretch/>
        </p:blipFill>
        <p:spPr>
          <a:xfrm>
            <a:off x="2255693" y="1656149"/>
            <a:ext cx="7680613" cy="484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992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06A4716-3CF9-3529-DBDC-33C1197B49D9}"/>
              </a:ext>
            </a:extLst>
          </p:cNvPr>
          <p:cNvSpPr/>
          <p:nvPr/>
        </p:nvSpPr>
        <p:spPr>
          <a:xfrm>
            <a:off x="6773602" y="3987113"/>
            <a:ext cx="37292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[j]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儲存到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tmp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345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06A4716-3CF9-3529-DBDC-33C1197B49D9}"/>
              </a:ext>
            </a:extLst>
          </p:cNvPr>
          <p:cNvSpPr/>
          <p:nvPr/>
        </p:nvSpPr>
        <p:spPr>
          <a:xfrm>
            <a:off x="6773602" y="3987113"/>
            <a:ext cx="37292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[j]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儲存到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tmp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B105306-2B97-928D-4589-C0F4762598C0}"/>
              </a:ext>
            </a:extLst>
          </p:cNvPr>
          <p:cNvSpPr/>
          <p:nvPr/>
        </p:nvSpPr>
        <p:spPr>
          <a:xfrm>
            <a:off x="6773602" y="4812613"/>
            <a:ext cx="49103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[j+1]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複寫到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[j]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526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06A4716-3CF9-3529-DBDC-33C1197B49D9}"/>
              </a:ext>
            </a:extLst>
          </p:cNvPr>
          <p:cNvSpPr/>
          <p:nvPr/>
        </p:nvSpPr>
        <p:spPr>
          <a:xfrm>
            <a:off x="6773602" y="3987113"/>
            <a:ext cx="37292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[j]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儲存到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tmp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B105306-2B97-928D-4589-C0F4762598C0}"/>
              </a:ext>
            </a:extLst>
          </p:cNvPr>
          <p:cNvSpPr/>
          <p:nvPr/>
        </p:nvSpPr>
        <p:spPr>
          <a:xfrm>
            <a:off x="6773602" y="4812613"/>
            <a:ext cx="49103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[j+1]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複寫到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[j]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8FF35BB2-B897-F535-D8ED-E1E4A74E3680}"/>
              </a:ext>
            </a:extLst>
          </p:cNvPr>
          <p:cNvSpPr/>
          <p:nvPr/>
        </p:nvSpPr>
        <p:spPr>
          <a:xfrm>
            <a:off x="6773602" y="5638112"/>
            <a:ext cx="4910398" cy="1042087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tmp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原本的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[j]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的值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)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複寫到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[j]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300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B6DFF16-5DF4-FA87-C8A0-1C9466162464}"/>
              </a:ext>
            </a:extLst>
          </p:cNvPr>
          <p:cNvSpPr/>
          <p:nvPr/>
        </p:nvSpPr>
        <p:spPr>
          <a:xfrm>
            <a:off x="6684702" y="4541503"/>
            <a:ext cx="4859598" cy="787399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如此一來，就完成交換了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769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1304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FF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FF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06A4716-3CF9-3529-DBDC-33C1197B49D9}"/>
              </a:ext>
            </a:extLst>
          </p:cNvPr>
          <p:cNvSpPr/>
          <p:nvPr/>
        </p:nvSpPr>
        <p:spPr>
          <a:xfrm>
            <a:off x="6684702" y="4541503"/>
            <a:ext cx="4859598" cy="787399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如此一來，就完成排序了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311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3238500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38DEF36B-2EAD-06F6-6F7D-83523C2CF71A}"/>
              </a:ext>
            </a:extLst>
          </p:cNvPr>
          <p:cNvSpPr/>
          <p:nvPr/>
        </p:nvSpPr>
        <p:spPr>
          <a:xfrm>
            <a:off x="7357802" y="3429000"/>
            <a:ext cx="1481398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477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3238500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570BA3C1-C064-78E2-3F1C-332FEEB3B456}"/>
              </a:ext>
            </a:extLst>
          </p:cNvPr>
          <p:cNvSpPr/>
          <p:nvPr/>
        </p:nvSpPr>
        <p:spPr>
          <a:xfrm>
            <a:off x="1978025" y="2216727"/>
            <a:ext cx="823595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3200" b="1" dirty="0">
                <a:solidFill>
                  <a:srgbClr val="0000A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for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迴圈，使 </a:t>
            </a:r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從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</a:t>
            </a: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到 陣列長度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-1</a:t>
            </a:r>
          </a:p>
        </p:txBody>
      </p:sp>
    </p:spTree>
    <p:extLst>
      <p:ext uri="{BB962C8B-B14F-4D97-AF65-F5344CB8AC3E}">
        <p14:creationId xmlns:p14="http://schemas.microsoft.com/office/powerpoint/2010/main" val="11153418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3238500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D7D479E6-74B9-87A7-F0F0-626BBCC189DC}"/>
              </a:ext>
            </a:extLst>
          </p:cNvPr>
          <p:cNvSpPr/>
          <p:nvPr/>
        </p:nvSpPr>
        <p:spPr>
          <a:xfrm>
            <a:off x="5918200" y="3503948"/>
            <a:ext cx="25781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arr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[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720993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3238500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C7A379C-87D1-4272-D300-E6DEF732DC31}"/>
              </a:ext>
            </a:extLst>
          </p:cNvPr>
          <p:cNvSpPr/>
          <p:nvPr/>
        </p:nvSpPr>
        <p:spPr>
          <a:xfrm>
            <a:off x="4216400" y="4100654"/>
            <a:ext cx="11557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換行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618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3238500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247F30E-E4A7-427B-F233-0B95DD91AD9B}"/>
              </a:ext>
            </a:extLst>
          </p:cNvPr>
          <p:cNvSpPr/>
          <p:nvPr/>
        </p:nvSpPr>
        <p:spPr>
          <a:xfrm>
            <a:off x="5602310" y="4067858"/>
            <a:ext cx="59817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如此一來，就完成了陣列的輸出</a:t>
            </a:r>
          </a:p>
        </p:txBody>
      </p:sp>
    </p:spTree>
    <p:extLst>
      <p:ext uri="{BB962C8B-B14F-4D97-AF65-F5344CB8AC3E}">
        <p14:creationId xmlns:p14="http://schemas.microsoft.com/office/powerpoint/2010/main" val="2494484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80410932-DB44-5EEF-63D3-2C6FA656EC63}"/>
              </a:ext>
            </a:extLst>
          </p:cNvPr>
          <p:cNvSpPr/>
          <p:nvPr/>
        </p:nvSpPr>
        <p:spPr>
          <a:xfrm>
            <a:off x="-1439330" y="180304"/>
            <a:ext cx="5430759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823469-9531-7A1C-DCAC-01FC09176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5291738"/>
          </a:xfrm>
        </p:spPr>
        <p:txBody>
          <a:bodyPr/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string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"What's your name?\n"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"Hello, "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name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ea typeface="JetBrains Mono" panose="02000009000000000000" pitchFamily="49" charset="0"/>
              </a:rPr>
              <a:t>"!\n"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ea typeface="JetBrains Mono" panose="02000009000000000000" pitchFamily="49" charset="0"/>
              </a:rPr>
              <a:t>10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</a:rPr>
              <a:t>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en-US" altLang="zh-TW" sz="3600" dirty="0">
              <a:ea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B213A79-0355-3730-4A3F-FF3790A8C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cin</a:t>
            </a:r>
            <a:r>
              <a:rPr lang="en-US" altLang="zh-TW" dirty="0"/>
              <a:t> </a:t>
            </a:r>
            <a:r>
              <a:rPr lang="zh-TW" altLang="en-US" dirty="0"/>
              <a:t>輸入</a:t>
            </a: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7E63D75F-5F52-1B31-4FA0-41947E03A2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905" b="42580"/>
          <a:stretch/>
        </p:blipFill>
        <p:spPr>
          <a:xfrm>
            <a:off x="6433471" y="196091"/>
            <a:ext cx="4920329" cy="310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491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3238500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247F30E-E4A7-427B-F233-0B95DD91AD9B}"/>
              </a:ext>
            </a:extLst>
          </p:cNvPr>
          <p:cNvSpPr/>
          <p:nvPr/>
        </p:nvSpPr>
        <p:spPr>
          <a:xfrm>
            <a:off x="5602310" y="4067858"/>
            <a:ext cx="59817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如此一來，就完成了陣列的輸出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DFF5BE0-BE8A-91E9-B9A3-F619F0761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600" y="1651061"/>
            <a:ext cx="7670800" cy="4770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351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3238500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00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highlight>
                <a:srgbClr val="00FF0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247F30E-E4A7-427B-F233-0B95DD91AD9B}"/>
              </a:ext>
            </a:extLst>
          </p:cNvPr>
          <p:cNvSpPr/>
          <p:nvPr/>
        </p:nvSpPr>
        <p:spPr>
          <a:xfrm>
            <a:off x="5602310" y="4067858"/>
            <a:ext cx="598170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如此一來，就完成了陣列的輸出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EDFF5BE0-BE8A-91E9-B9A3-F619F0761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600" y="1651061"/>
            <a:ext cx="7670800" cy="4770866"/>
          </a:xfrm>
          <a:prstGeom prst="rect">
            <a:avLst/>
          </a:prstGeom>
        </p:spPr>
      </p:pic>
      <p:sp>
        <p:nvSpPr>
          <p:cNvPr id="8" name="矩形: 圓角 7">
            <a:extLst>
              <a:ext uri="{FF2B5EF4-FFF2-40B4-BE49-F238E27FC236}">
                <a16:creationId xmlns:a16="http://schemas.microsoft.com/office/drawing/2014/main" id="{328A2DCA-E5DB-828E-BCA2-F507152B98A8}"/>
              </a:ext>
            </a:extLst>
          </p:cNvPr>
          <p:cNvSpPr/>
          <p:nvPr/>
        </p:nvSpPr>
        <p:spPr>
          <a:xfrm>
            <a:off x="3048149" y="4059901"/>
            <a:ext cx="6716690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如果想要由大到小排列該怎麼做呢？</a:t>
            </a:r>
          </a:p>
        </p:txBody>
      </p:sp>
    </p:spTree>
    <p:extLst>
      <p:ext uri="{BB962C8B-B14F-4D97-AF65-F5344CB8AC3E}">
        <p14:creationId xmlns:p14="http://schemas.microsoft.com/office/powerpoint/2010/main" val="2686668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0363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3657E37-1BB0-5BCE-3444-42D398D98E42}"/>
              </a:ext>
            </a:extLst>
          </p:cNvPr>
          <p:cNvSpPr/>
          <p:nvPr/>
        </p:nvSpPr>
        <p:spPr>
          <a:xfrm>
            <a:off x="6522777" y="409076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改成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&lt;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887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0363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3657E37-1BB0-5BCE-3444-42D398D98E42}"/>
              </a:ext>
            </a:extLst>
          </p:cNvPr>
          <p:cNvSpPr/>
          <p:nvPr/>
        </p:nvSpPr>
        <p:spPr>
          <a:xfrm>
            <a:off x="6522777" y="409076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改成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&lt;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356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E3BD34-76FC-15DD-C9F1-7F83FBBF0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0363"/>
            <a:ext cx="10515600" cy="9535196"/>
          </a:xfrm>
        </p:spPr>
        <p:txBody>
          <a:bodyPr/>
          <a:lstStyle/>
          <a:p>
            <a:r>
              <a:rPr lang="en-US" altLang="zh-TW" sz="1800" kern="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{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 err="1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</a:t>
            </a:r>
            <a:r>
              <a:rPr lang="en-US" altLang="zh-TW" sz="1800" kern="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           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j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  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arr_length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arr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[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] &lt;&lt; </a:t>
            </a:r>
            <a:r>
              <a:rPr lang="en-US" altLang="zh-TW" sz="1800" kern="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23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8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24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4BDEBB-512A-D2A9-CDF8-497BA69D9679}"/>
              </a:ext>
            </a:extLst>
          </p:cNvPr>
          <p:cNvSpPr/>
          <p:nvPr/>
        </p:nvSpPr>
        <p:spPr>
          <a:xfrm>
            <a:off x="-1439330" y="180304"/>
            <a:ext cx="58494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EE98E7D-7979-A18C-F351-4708CDD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氣泡排序法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3657E37-1BB0-5BCE-3444-42D398D98E42}"/>
              </a:ext>
            </a:extLst>
          </p:cNvPr>
          <p:cNvSpPr/>
          <p:nvPr/>
        </p:nvSpPr>
        <p:spPr>
          <a:xfrm>
            <a:off x="6522777" y="4090767"/>
            <a:ext cx="1960823" cy="715978"/>
          </a:xfrm>
          <a:prstGeom prst="roundRect">
            <a:avLst>
              <a:gd name="adj" fmla="val 12842"/>
            </a:avLst>
          </a:prstGeom>
          <a:solidFill>
            <a:schemeClr val="accent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zh-TW" altLang="en-US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改成 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&lt;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7BB3CF7-1B4F-19E4-6430-70B19D723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777" y="1500860"/>
            <a:ext cx="8890000" cy="515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66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2E01BC5-CB2C-E28F-24D1-337A520DF2FA}"/>
              </a:ext>
            </a:extLst>
          </p:cNvPr>
          <p:cNvSpPr/>
          <p:nvPr/>
        </p:nvSpPr>
        <p:spPr>
          <a:xfrm>
            <a:off x="-1439331" y="489744"/>
            <a:ext cx="5822646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3A0D05-472E-83D7-A3A8-5A9AFDE4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整數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 bytes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31</m:t>
                        </m:r>
                      </m:sup>
                    </m:sSup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31</m:t>
                        </m:r>
                      </m:sup>
                    </m:sSup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 </m:t>
                    </m:r>
                    <m:d>
                      <m:d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d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−2,147,483,648 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~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2,147,483,647</m:t>
                        </m:r>
                      </m:e>
                    </m:d>
                  </m:oMath>
                </a14:m>
                <a:endParaRPr lang="en-US" altLang="zh-TW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4858938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-24537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379072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  <a:endParaRPr lang="zh-TW" altLang="en-US" sz="3200" dirty="0">
                  <a:solidFill>
                    <a:srgbClr val="F000F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07" t="-342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6902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2E01BC5-CB2C-E28F-24D1-337A520DF2FA}"/>
              </a:ext>
            </a:extLst>
          </p:cNvPr>
          <p:cNvSpPr/>
          <p:nvPr/>
        </p:nvSpPr>
        <p:spPr>
          <a:xfrm>
            <a:off x="-1439331" y="489744"/>
            <a:ext cx="695476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3A0D05-472E-83D7-A3A8-5A9AFDE4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long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長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整數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438400"/>
                <a:ext cx="10515600" cy="5138057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 bytes (32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位元電腦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)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範圍：同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3200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int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4858938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-24537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379072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</a:p>
              <a:p>
                <a:pPr marL="0" indent="0">
                  <a:buNone/>
                </a:pPr>
                <a:endParaRPr lang="en-US" altLang="zh-TW" sz="11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 bytes (64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位元電腦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)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63</m:t>
                        </m:r>
                      </m:sup>
                    </m:sSup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63</m:t>
                        </m:r>
                      </m:sup>
                    </m:sSup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</m:t>
                    </m:r>
                  </m:oMath>
                </a14:m>
                <a:endParaRPr lang="en-US" altLang="zh-TW" sz="3200" b="0" i="1" dirty="0">
                  <a:latin typeface="Cambria Math" panose="02040503050406030204" pitchFamily="18" charset="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200" b="0" i="1" smtClean="0">
                          <a:latin typeface="Cambria Math" panose="02040503050406030204" pitchFamily="18" charset="0"/>
                          <a:ea typeface="Noto Sans TC" panose="020B0500000000000000" pitchFamily="34" charset="-120"/>
                        </a:rPr>
                        <m:t> </m:t>
                      </m:r>
                      <m:d>
                        <m:dPr>
                          <m:ctrlPr>
                            <a:rPr lang="en-US" altLang="zh-TW" sz="3200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</m:ctrlPr>
                        </m:dPr>
                        <m:e>
                          <m:r>
                            <a:rPr lang="en-US" altLang="zh-TW" sz="3200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−9,223,372,036,854,775,808 </m:t>
                          </m:r>
                          <m:r>
                            <a:rPr lang="en-US" altLang="zh-TW" sz="3200" b="0" i="1" smtClean="0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~</m:t>
                          </m:r>
                          <m:r>
                            <a:rPr lang="en-US" altLang="zh-TW" sz="3200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 9,223,372,036,854,775,807</m:t>
                          </m:r>
                        </m:e>
                      </m:d>
                    </m:oMath>
                  </m:oMathPara>
                </a14:m>
                <a:endParaRPr lang="en-US" altLang="zh-TW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4858938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-24537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379072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</a:p>
              <a:p>
                <a:pPr marL="0" indent="0">
                  <a:buNone/>
                </a:pPr>
                <a:endParaRPr lang="zh-TW" altLang="en-US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438400"/>
                <a:ext cx="10515600" cy="5138057"/>
              </a:xfrm>
              <a:blipFill>
                <a:blip r:embed="rId2"/>
                <a:stretch>
                  <a:fillRect l="-1507" t="-2491" r="-301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70879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2E01BC5-CB2C-E28F-24D1-337A520DF2FA}"/>
              </a:ext>
            </a:extLst>
          </p:cNvPr>
          <p:cNvSpPr/>
          <p:nvPr/>
        </p:nvSpPr>
        <p:spPr>
          <a:xfrm>
            <a:off x="-1439332" y="489744"/>
            <a:ext cx="89577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3A0D05-472E-83D7-A3A8-5A9AFDE4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long</a:t>
            </a:r>
            <a:r>
              <a:rPr lang="zh-TW" altLang="en-US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altLang="zh-TW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long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長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整數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438400"/>
                <a:ext cx="10515600" cy="5138057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 bytes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63</m:t>
                        </m:r>
                      </m:sup>
                    </m:sSup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63</m:t>
                        </m:r>
                      </m:sup>
                    </m:sSup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</m:t>
                    </m:r>
                  </m:oMath>
                </a14:m>
                <a:endParaRPr lang="en-US" altLang="zh-TW" sz="3200" b="0" i="1" dirty="0">
                  <a:latin typeface="Cambria Math" panose="02040503050406030204" pitchFamily="18" charset="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200" b="0" i="1" smtClean="0">
                          <a:latin typeface="Cambria Math" panose="02040503050406030204" pitchFamily="18" charset="0"/>
                          <a:ea typeface="Noto Sans TC" panose="020B0500000000000000" pitchFamily="34" charset="-120"/>
                        </a:rPr>
                        <m:t> </m:t>
                      </m:r>
                      <m:d>
                        <m:dPr>
                          <m:ctrlPr>
                            <a:rPr lang="en-US" altLang="zh-TW" sz="3200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</m:ctrlPr>
                        </m:dPr>
                        <m:e>
                          <m:r>
                            <a:rPr lang="en-US" altLang="zh-TW" sz="3200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−9,223,372,036,854,775,808 </m:t>
                          </m:r>
                          <m:r>
                            <a:rPr lang="en-US" altLang="zh-TW" sz="3200" b="0" i="1" smtClean="0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~</m:t>
                          </m:r>
                          <m:r>
                            <a:rPr lang="en-US" altLang="zh-TW" sz="3200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 9,223,372,036,854,775,807</m:t>
                          </m:r>
                        </m:e>
                      </m:d>
                    </m:oMath>
                  </m:oMathPara>
                </a14:m>
                <a:endParaRPr lang="en-US" altLang="zh-TW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4858938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-24537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379072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438400"/>
                <a:ext cx="10515600" cy="5138057"/>
              </a:xfrm>
              <a:blipFill>
                <a:blip r:embed="rId2"/>
                <a:stretch>
                  <a:fillRect l="-1507" t="-2491" r="-301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72930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2E01BC5-CB2C-E28F-24D1-337A520DF2FA}"/>
              </a:ext>
            </a:extLst>
          </p:cNvPr>
          <p:cNvSpPr/>
          <p:nvPr/>
        </p:nvSpPr>
        <p:spPr>
          <a:xfrm>
            <a:off x="-1439332" y="489744"/>
            <a:ext cx="9480246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3A0D05-472E-83D7-A3A8-5A9AFDE4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float</a:t>
            </a:r>
            <a:r>
              <a:rPr lang="zh-TW" altLang="en-US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單精度浮點數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438400"/>
                <a:ext cx="10515600" cy="5138057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 bytes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r>
                      <a:rPr lang="en-US" altLang="zh-TW" sz="3200" b="0" i="0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±</m:t>
                    </m:r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1.1754943 · </m:t>
                    </m:r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10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−38</m:t>
                        </m:r>
                      </m:sup>
                    </m:sSup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~</m:t>
                    </m:r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±</m:t>
                    </m:r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3.4028234 · </m:t>
                    </m:r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10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38</m:t>
                        </m:r>
                      </m:sup>
                    </m:sSup>
                  </m:oMath>
                </a14:m>
                <a:endParaRPr lang="en-US" altLang="zh-TW" sz="3200" b="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保證精準位數：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6 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位</a:t>
                </a:r>
                <a:endParaRPr lang="en-US" altLang="zh-TW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23.15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3.1415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-341.343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0.00003</a:t>
                </a:r>
                <a:endParaRPr lang="zh-TW" altLang="en-US" sz="3200" dirty="0">
                  <a:solidFill>
                    <a:srgbClr val="F000F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438400"/>
                <a:ext cx="10515600" cy="5138057"/>
              </a:xfrm>
              <a:blipFill>
                <a:blip r:embed="rId2"/>
                <a:stretch>
                  <a:fillRect l="-1507" t="-24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583031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2E01BC5-CB2C-E28F-24D1-337A520DF2FA}"/>
              </a:ext>
            </a:extLst>
          </p:cNvPr>
          <p:cNvSpPr/>
          <p:nvPr/>
        </p:nvSpPr>
        <p:spPr>
          <a:xfrm>
            <a:off x="-1439333" y="489744"/>
            <a:ext cx="9915675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3A0D05-472E-83D7-A3A8-5A9AFDE4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double</a:t>
            </a:r>
            <a:r>
              <a:rPr lang="zh-TW" altLang="en-US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倍精度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浮點數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438400"/>
                <a:ext cx="10932886" cy="5138057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 bytes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r>
                      <a:rPr lang="en-US" altLang="zh-TW" sz="320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±</m:t>
                    </m:r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2.2250738585072014· </m:t>
                    </m:r>
                    <m:sSup>
                      <m:sSup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10</m:t>
                        </m:r>
                      </m:e>
                      <m:sup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−3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0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8</m:t>
                        </m:r>
                      </m:sup>
                    </m:sSup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~</m:t>
                    </m:r>
                  </m:oMath>
                </a14:m>
                <a:endParaRPr lang="en-US" altLang="zh-TW" sz="3200" i="1" dirty="0">
                  <a:latin typeface="Cambria Math" panose="02040503050406030204" pitchFamily="18" charset="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en-US" altLang="zh-TW" sz="3200" dirty="0">
                    <a:ea typeface="Noto Sans TC" panose="020B0500000000000000" pitchFamily="34" charset="-120"/>
                  </a:rPr>
                  <a:t>             </a:t>
                </a:r>
                <a14:m>
                  <m:oMath xmlns:m="http://schemas.openxmlformats.org/officeDocument/2006/math"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±1.7976931348623157· </m:t>
                    </m:r>
                    <m:sSup>
                      <m:sSup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10</m:t>
                        </m:r>
                      </m:e>
                      <m:sup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3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0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8</m:t>
                        </m:r>
                      </m:sup>
                    </m:sSup>
                  </m:oMath>
                </a14:m>
                <a:endParaRPr lang="en-US" altLang="zh-TW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保證精準位數：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15 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位</a:t>
                </a:r>
                <a:endParaRPr lang="en-US" altLang="zh-TW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23.1500900338564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-1.00000000000001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2.45683</a:t>
                </a:r>
                <a:endParaRPr lang="zh-TW" altLang="en-US" sz="3200" dirty="0">
                  <a:solidFill>
                    <a:srgbClr val="F000F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438400"/>
                <a:ext cx="10932886" cy="5138057"/>
              </a:xfrm>
              <a:blipFill>
                <a:blip r:embed="rId2"/>
                <a:stretch>
                  <a:fillRect l="-1450" t="-2491" r="-44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9054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5304883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endParaRPr lang="zh-TW" altLang="en-US" sz="3600" dirty="0"/>
          </a:p>
        </p:txBody>
      </p:sp>
      <p:sp>
        <p:nvSpPr>
          <p:cNvPr id="26" name="手繪多邊形: 圖案 25">
            <a:extLst>
              <a:ext uri="{FF2B5EF4-FFF2-40B4-BE49-F238E27FC236}">
                <a16:creationId xmlns:a16="http://schemas.microsoft.com/office/drawing/2014/main" id="{22D317EB-10DE-577F-EDBE-EFC34FF8A1BE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custGeom>
            <a:avLst/>
            <a:gdLst>
              <a:gd name="connsiteX0" fmla="*/ 1597945 w 12192000"/>
              <a:gd name="connsiteY0" fmla="*/ 1606915 h 6858000"/>
              <a:gd name="connsiteX1" fmla="*/ 1465942 w 12192000"/>
              <a:gd name="connsiteY1" fmla="*/ 1738918 h 6858000"/>
              <a:gd name="connsiteX2" fmla="*/ 1465942 w 12192000"/>
              <a:gd name="connsiteY2" fmla="*/ 2266912 h 6858000"/>
              <a:gd name="connsiteX3" fmla="*/ 1597945 w 12192000"/>
              <a:gd name="connsiteY3" fmla="*/ 2398915 h 6858000"/>
              <a:gd name="connsiteX4" fmla="*/ 7183196 w 12192000"/>
              <a:gd name="connsiteY4" fmla="*/ 2398915 h 6858000"/>
              <a:gd name="connsiteX5" fmla="*/ 7315199 w 12192000"/>
              <a:gd name="connsiteY5" fmla="*/ 2266912 h 6858000"/>
              <a:gd name="connsiteX6" fmla="*/ 7315199 w 12192000"/>
              <a:gd name="connsiteY6" fmla="*/ 1738918 h 6858000"/>
              <a:gd name="connsiteX7" fmla="*/ 7183196 w 12192000"/>
              <a:gd name="connsiteY7" fmla="*/ 1606915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597945" y="1606915"/>
                </a:moveTo>
                <a:cubicBezTo>
                  <a:pt x="1525042" y="1606915"/>
                  <a:pt x="1465942" y="1666015"/>
                  <a:pt x="1465942" y="1738918"/>
                </a:cubicBezTo>
                <a:lnTo>
                  <a:pt x="1465942" y="2266912"/>
                </a:lnTo>
                <a:cubicBezTo>
                  <a:pt x="1465942" y="2339815"/>
                  <a:pt x="1525042" y="2398915"/>
                  <a:pt x="1597945" y="2398915"/>
                </a:cubicBezTo>
                <a:lnTo>
                  <a:pt x="7183196" y="2398915"/>
                </a:lnTo>
                <a:cubicBezTo>
                  <a:pt x="7256099" y="2398915"/>
                  <a:pt x="7315199" y="2339815"/>
                  <a:pt x="7315199" y="2266912"/>
                </a:cubicBezTo>
                <a:lnTo>
                  <a:pt x="7315199" y="1738918"/>
                </a:lnTo>
                <a:cubicBezTo>
                  <a:pt x="7315199" y="1666015"/>
                  <a:pt x="7256099" y="1606915"/>
                  <a:pt x="7183196" y="160691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TW" dirty="0"/>
              <a:t>`</a:t>
            </a:r>
            <a:endParaRPr lang="zh-TW" altLang="en-US" dirty="0"/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FCE4191C-20D5-638D-9FB5-2147F2702156}"/>
              </a:ext>
            </a:extLst>
          </p:cNvPr>
          <p:cNvSpPr/>
          <p:nvPr/>
        </p:nvSpPr>
        <p:spPr>
          <a:xfrm>
            <a:off x="1294618" y="2560765"/>
            <a:ext cx="6093154" cy="114047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8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輸入輸出的函式庫</a:t>
            </a:r>
          </a:p>
        </p:txBody>
      </p:sp>
    </p:spTree>
    <p:extLst>
      <p:ext uri="{BB962C8B-B14F-4D97-AF65-F5344CB8AC3E}">
        <p14:creationId xmlns:p14="http://schemas.microsoft.com/office/powerpoint/2010/main" val="23200821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2E01BC5-CB2C-E28F-24D1-337A520DF2FA}"/>
              </a:ext>
            </a:extLst>
          </p:cNvPr>
          <p:cNvSpPr/>
          <p:nvPr/>
        </p:nvSpPr>
        <p:spPr>
          <a:xfrm>
            <a:off x="-1439333" y="489744"/>
            <a:ext cx="6330647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3A0D05-472E-83D7-A3A8-5A9AFDE4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bool</a:t>
            </a:r>
            <a:r>
              <a:rPr lang="zh-TW" altLang="en-US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布林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438400"/>
                <a:ext cx="10932886" cy="5138057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1 bytes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7</m:t>
                        </m:r>
                      </m:sup>
                    </m:sSup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7</m:t>
                        </m:r>
                      </m:sup>
                    </m:sSup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 </m:t>
                    </m:r>
                    <m:d>
                      <m:d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d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128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~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127</m:t>
                        </m:r>
                      </m:e>
                    </m:d>
                  </m:oMath>
                </a14:m>
                <a:endParaRPr lang="en-US" altLang="zh-TW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sz="3200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true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(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1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)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false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(</a:t>
                </a:r>
                <a:r>
                  <a:rPr lang="en-US" altLang="zh-TW" sz="3200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)</a:t>
                </a:r>
              </a:p>
              <a:p>
                <a:pPr marL="0" indent="0">
                  <a:buNone/>
                </a:pPr>
                <a:endParaRPr lang="en-US" altLang="zh-TW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      =  </a:t>
                </a:r>
                <a:r>
                  <a:rPr lang="en-US" altLang="zh-TW" sz="3200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false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非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  =  </a:t>
                </a:r>
                <a:r>
                  <a:rPr lang="en-US" altLang="zh-TW" sz="3200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true</a:t>
                </a:r>
                <a:endParaRPr lang="zh-TW" altLang="en-US" sz="3200" b="1" dirty="0">
                  <a:solidFill>
                    <a:srgbClr val="0000A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438400"/>
                <a:ext cx="10932886" cy="5138057"/>
              </a:xfrm>
              <a:blipFill>
                <a:blip r:embed="rId2"/>
                <a:stretch>
                  <a:fillRect l="-1450" t="-24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525055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2E01BC5-CB2C-E28F-24D1-337A520DF2FA}"/>
              </a:ext>
            </a:extLst>
          </p:cNvPr>
          <p:cNvSpPr/>
          <p:nvPr/>
        </p:nvSpPr>
        <p:spPr>
          <a:xfrm>
            <a:off x="-1439333" y="489744"/>
            <a:ext cx="6330647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3A0D05-472E-83D7-A3A8-5A9AFDE4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char</a:t>
            </a:r>
            <a:r>
              <a:rPr lang="zh-TW" altLang="en-US" b="1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字元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438400"/>
                <a:ext cx="10932886" cy="5138057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1 bytes</a:t>
                </a: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7</m:t>
                        </m:r>
                      </m:sup>
                    </m:sSup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7</m:t>
                        </m:r>
                      </m:sup>
                    </m:sSup>
                    <m:r>
                      <a:rPr lang="en-US" altLang="zh-TW" sz="3200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sz="3200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 </m:t>
                    </m:r>
                    <m:d>
                      <m:d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d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128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~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127</m:t>
                        </m:r>
                      </m:e>
                    </m:d>
                  </m:oMath>
                </a14:m>
                <a:endParaRPr lang="en-US" altLang="zh-TW" sz="32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sz="3200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'a' 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3200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'B' 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3200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'c' 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3200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'\n'</a:t>
                </a:r>
                <a:r>
                  <a:rPr lang="zh-TW" altLang="en-US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、</a:t>
                </a:r>
                <a:r>
                  <a:rPr lang="en-US" altLang="zh-TW" sz="3200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sz="3200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'\t'</a:t>
                </a:r>
                <a:endParaRPr lang="zh-TW" altLang="en-US" sz="3200" dirty="0">
                  <a:solidFill>
                    <a:srgbClr val="E0A00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747156AF-DBE8-AFAA-3BAE-978451B7AF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438400"/>
                <a:ext cx="10932886" cy="5138057"/>
              </a:xfrm>
              <a:blipFill>
                <a:blip r:embed="rId2"/>
                <a:stretch>
                  <a:fillRect l="-1450" t="-249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8634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2E01BC5-CB2C-E28F-24D1-337A520DF2FA}"/>
              </a:ext>
            </a:extLst>
          </p:cNvPr>
          <p:cNvSpPr/>
          <p:nvPr/>
        </p:nvSpPr>
        <p:spPr>
          <a:xfrm>
            <a:off x="-1439333" y="489744"/>
            <a:ext cx="7128933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3A0D05-472E-83D7-A3A8-5A9AFDE40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A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string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字串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47156AF-DBE8-AFAA-3BAE-978451B7A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932886" cy="51380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例如： </a:t>
            </a:r>
            <a:r>
              <a:rPr lang="en-US" altLang="zh-TW" sz="3200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"Hello, World!"</a:t>
            </a:r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、</a:t>
            </a:r>
            <a:r>
              <a:rPr lang="en-US" altLang="zh-TW" sz="3200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"Never </a:t>
            </a:r>
            <a:r>
              <a:rPr lang="en-US" altLang="zh-TW" sz="3200" dirty="0" err="1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gonna</a:t>
            </a:r>
            <a:r>
              <a:rPr lang="en-US" altLang="zh-TW" sz="3200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give you up"</a:t>
            </a:r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、</a:t>
            </a:r>
            <a:endParaRPr lang="en-US" altLang="zh-TW" sz="32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en-US" altLang="zh-TW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	</a:t>
            </a:r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  </a:t>
            </a:r>
            <a:r>
              <a:rPr lang="zh-TW" altLang="en-US" sz="3200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3200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"</a:t>
            </a:r>
            <a:r>
              <a:rPr lang="zh-TW" altLang="en-US" sz="3200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今天天氣晴</a:t>
            </a:r>
            <a:r>
              <a:rPr lang="en-US" altLang="zh-TW" sz="3200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"</a:t>
            </a:r>
            <a:endParaRPr lang="zh-TW" altLang="en-US" sz="3200" dirty="0">
              <a:solidFill>
                <a:srgbClr val="0000FF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185208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E3D4225-E611-9020-B9E4-9421C11B362B}"/>
              </a:ext>
            </a:extLst>
          </p:cNvPr>
          <p:cNvSpPr/>
          <p:nvPr/>
        </p:nvSpPr>
        <p:spPr>
          <a:xfrm>
            <a:off x="-1439332" y="489744"/>
            <a:ext cx="5532362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F0D486F-B2F6-89E6-BF27-92AC28AE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094CEA-273E-7211-7A37-6BC10E2C2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在</a:t>
            </a:r>
            <a:r>
              <a:rPr lang="en-US" altLang="zh-TW" sz="4000" dirty="0"/>
              <a:t>C++</a:t>
            </a:r>
            <a:r>
              <a:rPr lang="zh-TW" altLang="en-US" sz="4000" dirty="0"/>
              <a:t>中，可以使用：</a:t>
            </a:r>
          </a:p>
          <a:p>
            <a:endParaRPr lang="zh-TW" altLang="en-US" sz="40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7C2383F-791C-EADC-18C5-CB00E3D4181A}"/>
              </a:ext>
            </a:extLst>
          </p:cNvPr>
          <p:cNvSpPr txBox="1">
            <a:spLocks/>
          </p:cNvSpPr>
          <p:nvPr/>
        </p:nvSpPr>
        <p:spPr>
          <a:xfrm>
            <a:off x="1625193" y="3429000"/>
            <a:ext cx="4819318" cy="1946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lang="en-US" altLang="zh-TW" sz="440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zh-TW" altLang="en-US" sz="4400" b="1" dirty="0">
                <a:solidFill>
                  <a:srgbClr val="F000F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</a:t>
            </a:r>
            <a:r>
              <a:rPr lang="en-US" altLang="zh-TW" sz="4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sz="4400" dirty="0">
                <a:solidFill>
                  <a:srgbClr val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4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</p:txBody>
      </p:sp>
      <p:sp>
        <p:nvSpPr>
          <p:cNvPr id="6" name="流程圖: 決策 5">
            <a:extLst>
              <a:ext uri="{FF2B5EF4-FFF2-40B4-BE49-F238E27FC236}">
                <a16:creationId xmlns:a16="http://schemas.microsoft.com/office/drawing/2014/main" id="{EA00355A-8B67-28A0-36B6-BC576A33672E}"/>
              </a:ext>
            </a:extLst>
          </p:cNvPr>
          <p:cNvSpPr/>
          <p:nvPr/>
        </p:nvSpPr>
        <p:spPr>
          <a:xfrm>
            <a:off x="7423484" y="1599994"/>
            <a:ext cx="2430379" cy="1220954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F000F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</a:t>
            </a:r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EE021E37-67CD-9676-C5D2-15923AEFE079}"/>
              </a:ext>
            </a:extLst>
          </p:cNvPr>
          <p:cNvCxnSpPr>
            <a:endCxn id="6" idx="0"/>
          </p:cNvCxnSpPr>
          <p:nvPr/>
        </p:nvCxnSpPr>
        <p:spPr>
          <a:xfrm>
            <a:off x="8638674" y="476005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669E4E3C-8E84-B41E-1959-70AE3C4E9942}"/>
              </a:ext>
            </a:extLst>
          </p:cNvPr>
          <p:cNvCxnSpPr>
            <a:cxnSpLocks/>
          </p:cNvCxnSpPr>
          <p:nvPr/>
        </p:nvCxnSpPr>
        <p:spPr>
          <a:xfrm>
            <a:off x="8638674" y="2820948"/>
            <a:ext cx="0" cy="8486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251D5E25-8EC6-D52B-4A2F-0033F2321EA9}"/>
              </a:ext>
            </a:extLst>
          </p:cNvPr>
          <p:cNvSpPr txBox="1">
            <a:spLocks/>
          </p:cNvSpPr>
          <p:nvPr/>
        </p:nvSpPr>
        <p:spPr>
          <a:xfrm>
            <a:off x="8767678" y="2955885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6EABD0C5-614E-A4A3-88C4-5D32B9F898A3}"/>
              </a:ext>
            </a:extLst>
          </p:cNvPr>
          <p:cNvSpPr/>
          <p:nvPr/>
        </p:nvSpPr>
        <p:spPr>
          <a:xfrm>
            <a:off x="7542439" y="3680832"/>
            <a:ext cx="2192468" cy="1114212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32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02D69420-2606-338A-5DBC-004391D9571B}"/>
              </a:ext>
            </a:extLst>
          </p:cNvPr>
          <p:cNvCxnSpPr/>
          <p:nvPr/>
        </p:nvCxnSpPr>
        <p:spPr>
          <a:xfrm>
            <a:off x="8638674" y="4795044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B83AC757-8C82-2C69-DEC3-4FB7A6AEAEDE}"/>
              </a:ext>
            </a:extLst>
          </p:cNvPr>
          <p:cNvCxnSpPr>
            <a:stCxn id="6" idx="3"/>
          </p:cNvCxnSpPr>
          <p:nvPr/>
        </p:nvCxnSpPr>
        <p:spPr>
          <a:xfrm flipH="1">
            <a:off x="8638673" y="2210471"/>
            <a:ext cx="1215190" cy="3146567"/>
          </a:xfrm>
          <a:prstGeom prst="bentConnector4">
            <a:avLst>
              <a:gd name="adj1" fmla="val -67327"/>
              <a:gd name="adj2" fmla="val 9985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FAE53D15-F227-FAB8-E16E-9626772EB22C}"/>
              </a:ext>
            </a:extLst>
          </p:cNvPr>
          <p:cNvSpPr txBox="1">
            <a:spLocks/>
          </p:cNvSpPr>
          <p:nvPr/>
        </p:nvSpPr>
        <p:spPr>
          <a:xfrm>
            <a:off x="9853863" y="166274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981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09BED8B9-FEC2-B2BD-EBCC-1177AC77AD14}"/>
              </a:ext>
            </a:extLst>
          </p:cNvPr>
          <p:cNvSpPr/>
          <p:nvPr/>
        </p:nvSpPr>
        <p:spPr>
          <a:xfrm>
            <a:off x="-1439332" y="489744"/>
            <a:ext cx="5532362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F0D486F-B2F6-89E6-BF27-92AC28AE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094CEA-273E-7211-7A37-6BC10E2C2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如果有多行程式要加 </a:t>
            </a:r>
            <a:r>
              <a:rPr lang="en-US" altLang="zh-TW" sz="4000" dirty="0"/>
              <a:t>{}</a:t>
            </a:r>
            <a:endParaRPr lang="zh-TW" altLang="en-US" sz="3600" dirty="0"/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4FE72306-EB0C-D7D5-9859-45B64B0F77B3}"/>
              </a:ext>
            </a:extLst>
          </p:cNvPr>
          <p:cNvSpPr txBox="1">
            <a:spLocks/>
          </p:cNvSpPr>
          <p:nvPr/>
        </p:nvSpPr>
        <p:spPr>
          <a:xfrm>
            <a:off x="1625193" y="3048167"/>
            <a:ext cx="4819318" cy="3809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4000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lang="en-US" altLang="zh-TW" sz="400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zh-TW" altLang="en-US" sz="4000" b="1" dirty="0">
                <a:solidFill>
                  <a:srgbClr val="F000F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</a:t>
            </a:r>
            <a:r>
              <a:rPr lang="en-US" altLang="zh-TW" sz="4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lang="en-US" altLang="zh-TW" sz="4000" dirty="0">
                <a:solidFill>
                  <a:srgbClr val="FF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</a:p>
          <a:p>
            <a:pPr marL="0" indent="0">
              <a:buNone/>
              <a:defRPr/>
            </a:pPr>
            <a:r>
              <a:rPr lang="zh-TW" altLang="en-US" sz="4000" dirty="0">
                <a:solidFill>
                  <a:srgbClr val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   </a:t>
            </a:r>
            <a:r>
              <a:rPr lang="zh-TW" altLang="en-US" sz="40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4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indent="0">
              <a:buNone/>
              <a:defRPr/>
            </a:pPr>
            <a:r>
              <a:rPr lang="zh-TW" altLang="en-US" sz="40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   程式區塊</a:t>
            </a:r>
            <a:r>
              <a:rPr lang="en-US" altLang="zh-TW" sz="4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indent="0">
              <a:buNone/>
              <a:defRPr/>
            </a:pPr>
            <a:r>
              <a:rPr lang="zh-TW" altLang="en-US" sz="40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   程式區塊</a:t>
            </a:r>
            <a:r>
              <a:rPr lang="en-US" altLang="zh-TW" sz="4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4000" dirty="0">
                <a:solidFill>
                  <a:srgbClr val="FF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</a:p>
        </p:txBody>
      </p:sp>
      <p:sp>
        <p:nvSpPr>
          <p:cNvPr id="16" name="流程圖: 決策 15">
            <a:extLst>
              <a:ext uri="{FF2B5EF4-FFF2-40B4-BE49-F238E27FC236}">
                <a16:creationId xmlns:a16="http://schemas.microsoft.com/office/drawing/2014/main" id="{3832B223-E8D5-0037-C075-A770AB74952C}"/>
              </a:ext>
            </a:extLst>
          </p:cNvPr>
          <p:cNvSpPr/>
          <p:nvPr/>
        </p:nvSpPr>
        <p:spPr>
          <a:xfrm>
            <a:off x="7423484" y="1599994"/>
            <a:ext cx="2430379" cy="1220954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F000F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97AECA88-9510-4454-792C-9DE9643291E1}"/>
              </a:ext>
            </a:extLst>
          </p:cNvPr>
          <p:cNvCxnSpPr>
            <a:endCxn id="16" idx="0"/>
          </p:cNvCxnSpPr>
          <p:nvPr/>
        </p:nvCxnSpPr>
        <p:spPr>
          <a:xfrm>
            <a:off x="8638674" y="476005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0C24F833-794A-A6DE-F7F7-12BB010D5BAD}"/>
              </a:ext>
            </a:extLst>
          </p:cNvPr>
          <p:cNvCxnSpPr>
            <a:cxnSpLocks/>
          </p:cNvCxnSpPr>
          <p:nvPr/>
        </p:nvCxnSpPr>
        <p:spPr>
          <a:xfrm>
            <a:off x="8638674" y="2820948"/>
            <a:ext cx="0" cy="8486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內容版面配置區 2">
            <a:extLst>
              <a:ext uri="{FF2B5EF4-FFF2-40B4-BE49-F238E27FC236}">
                <a16:creationId xmlns:a16="http://schemas.microsoft.com/office/drawing/2014/main" id="{EAD3D661-47D2-0642-8B1A-73568AB6C8D3}"/>
              </a:ext>
            </a:extLst>
          </p:cNvPr>
          <p:cNvSpPr txBox="1">
            <a:spLocks/>
          </p:cNvSpPr>
          <p:nvPr/>
        </p:nvSpPr>
        <p:spPr>
          <a:xfrm>
            <a:off x="8767678" y="2955885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0" name="流程圖: 程序 19">
            <a:extLst>
              <a:ext uri="{FF2B5EF4-FFF2-40B4-BE49-F238E27FC236}">
                <a16:creationId xmlns:a16="http://schemas.microsoft.com/office/drawing/2014/main" id="{2F6E7A5A-D6D7-CA8A-EB65-769AEE7DEDF0}"/>
              </a:ext>
            </a:extLst>
          </p:cNvPr>
          <p:cNvSpPr/>
          <p:nvPr/>
        </p:nvSpPr>
        <p:spPr>
          <a:xfrm>
            <a:off x="7542439" y="3680831"/>
            <a:ext cx="2192468" cy="1795095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</a:p>
          <a:p>
            <a:pPr algn="ctr"/>
            <a:r>
              <a:rPr lang="zh-TW" altLang="en-US" sz="20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2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algn="ctr"/>
            <a:r>
              <a:rPr lang="zh-TW" altLang="en-US" sz="20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2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algn="ctr"/>
            <a:r>
              <a:rPr lang="zh-TW" altLang="en-US" sz="20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2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r>
              <a:rPr lang="en-US" altLang="zh-TW" sz="20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8996F5E1-39A8-0FE0-0ECA-4F7234DECDEC}"/>
              </a:ext>
            </a:extLst>
          </p:cNvPr>
          <p:cNvCxnSpPr/>
          <p:nvPr/>
        </p:nvCxnSpPr>
        <p:spPr>
          <a:xfrm>
            <a:off x="8638674" y="5462039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DBEE0AC7-F63F-7B66-C985-212285CFC048}"/>
              </a:ext>
            </a:extLst>
          </p:cNvPr>
          <p:cNvCxnSpPr>
            <a:cxnSpLocks/>
            <a:stCxn id="16" idx="3"/>
          </p:cNvCxnSpPr>
          <p:nvPr/>
        </p:nvCxnSpPr>
        <p:spPr>
          <a:xfrm flipH="1">
            <a:off x="8638673" y="2210471"/>
            <a:ext cx="1215190" cy="3809833"/>
          </a:xfrm>
          <a:prstGeom prst="bentConnector4">
            <a:avLst>
              <a:gd name="adj1" fmla="val -18812"/>
              <a:gd name="adj2" fmla="val 100014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內容版面配置區 2">
            <a:extLst>
              <a:ext uri="{FF2B5EF4-FFF2-40B4-BE49-F238E27FC236}">
                <a16:creationId xmlns:a16="http://schemas.microsoft.com/office/drawing/2014/main" id="{9EECECA4-EE9C-DB59-B49C-03DC6D98C319}"/>
              </a:ext>
            </a:extLst>
          </p:cNvPr>
          <p:cNvSpPr txBox="1">
            <a:spLocks/>
          </p:cNvSpPr>
          <p:nvPr/>
        </p:nvSpPr>
        <p:spPr>
          <a:xfrm>
            <a:off x="9853863" y="166274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2178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E3D4225-E611-9020-B9E4-9421C11B362B}"/>
              </a:ext>
            </a:extLst>
          </p:cNvPr>
          <p:cNvSpPr/>
          <p:nvPr/>
        </p:nvSpPr>
        <p:spPr>
          <a:xfrm>
            <a:off x="-1439333" y="489744"/>
            <a:ext cx="764762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F0D486F-B2F6-89E6-BF27-92AC28AE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if…else </a:t>
            </a:r>
            <a:r>
              <a:rPr lang="zh-TW" altLang="en-US" dirty="0">
                <a:latin typeface="JetBrains Mono" panose="02000009000000000000" pitchFamily="49" charset="0"/>
                <a:cs typeface="JetBrains Mono" panose="02000009000000000000" pitchFamily="49" charset="0"/>
              </a:rPr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094CEA-273E-7211-7A37-6BC10E2C2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在</a:t>
            </a:r>
            <a:r>
              <a:rPr lang="en-US" altLang="zh-TW" sz="4000" dirty="0">
                <a:ea typeface="JetBrains Mono" panose="02000009000000000000" pitchFamily="49" charset="0"/>
              </a:rPr>
              <a:t>C++</a:t>
            </a:r>
            <a:r>
              <a:rPr lang="zh-TW" altLang="en-US" sz="4000" dirty="0"/>
              <a:t>中，可以使用：</a:t>
            </a:r>
          </a:p>
          <a:p>
            <a:endParaRPr lang="zh-TW" altLang="en-US" sz="4000" dirty="0"/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26F56C63-3790-8456-CA35-952C1B8B52F4}"/>
              </a:ext>
            </a:extLst>
          </p:cNvPr>
          <p:cNvSpPr txBox="1">
            <a:spLocks/>
          </p:cNvSpPr>
          <p:nvPr/>
        </p:nvSpPr>
        <p:spPr>
          <a:xfrm>
            <a:off x="1345195" y="3349614"/>
            <a:ext cx="4819318" cy="28908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lang="en-US" altLang="zh-TW" sz="440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zh-TW" altLang="en-US" sz="4400" b="1" dirty="0">
                <a:solidFill>
                  <a:srgbClr val="F000F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</a:t>
            </a:r>
            <a:r>
              <a:rPr lang="en-US" altLang="zh-TW" sz="4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sz="4400" dirty="0">
                <a:solidFill>
                  <a:srgbClr val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4400" dirty="0">
                <a:solidFill>
                  <a:srgbClr val="00A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lang="en-US" altLang="zh-TW" sz="4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else</a:t>
            </a:r>
          </a:p>
          <a:p>
            <a:pPr marL="0" indent="0">
              <a:buNone/>
              <a:defRPr/>
            </a:pPr>
            <a:r>
              <a:rPr lang="en-US" altLang="zh-TW" sz="4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4400" dirty="0">
                <a:solidFill>
                  <a:srgbClr val="00A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</a:t>
            </a:r>
            <a:r>
              <a:rPr lang="en-US" altLang="zh-TW" sz="4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</p:txBody>
      </p:sp>
      <p:sp>
        <p:nvSpPr>
          <p:cNvPr id="15" name="流程圖: 決策 14">
            <a:extLst>
              <a:ext uri="{FF2B5EF4-FFF2-40B4-BE49-F238E27FC236}">
                <a16:creationId xmlns:a16="http://schemas.microsoft.com/office/drawing/2014/main" id="{F454C3B1-AF11-68FE-BA13-00DC52333A04}"/>
              </a:ext>
            </a:extLst>
          </p:cNvPr>
          <p:cNvSpPr/>
          <p:nvPr/>
        </p:nvSpPr>
        <p:spPr>
          <a:xfrm>
            <a:off x="6770067" y="1599994"/>
            <a:ext cx="2430379" cy="1220954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F000F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</a:t>
            </a:r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B27E6D51-97BF-15CA-8D62-CC6EF7CC20AB}"/>
              </a:ext>
            </a:extLst>
          </p:cNvPr>
          <p:cNvCxnSpPr>
            <a:endCxn id="15" idx="0"/>
          </p:cNvCxnSpPr>
          <p:nvPr/>
        </p:nvCxnSpPr>
        <p:spPr>
          <a:xfrm>
            <a:off x="7985257" y="476005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FB055C66-AF96-4753-AD18-1BC7E8914AB2}"/>
              </a:ext>
            </a:extLst>
          </p:cNvPr>
          <p:cNvCxnSpPr>
            <a:cxnSpLocks/>
          </p:cNvCxnSpPr>
          <p:nvPr/>
        </p:nvCxnSpPr>
        <p:spPr>
          <a:xfrm>
            <a:off x="7985257" y="2820948"/>
            <a:ext cx="0" cy="8486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內容版面配置區 2">
            <a:extLst>
              <a:ext uri="{FF2B5EF4-FFF2-40B4-BE49-F238E27FC236}">
                <a16:creationId xmlns:a16="http://schemas.microsoft.com/office/drawing/2014/main" id="{6E1EFAF8-A7AD-9DFE-E939-0C38FF773E4C}"/>
              </a:ext>
            </a:extLst>
          </p:cNvPr>
          <p:cNvSpPr txBox="1">
            <a:spLocks/>
          </p:cNvSpPr>
          <p:nvPr/>
        </p:nvSpPr>
        <p:spPr>
          <a:xfrm>
            <a:off x="8114261" y="2955885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9" name="流程圖: 程序 18">
            <a:extLst>
              <a:ext uri="{FF2B5EF4-FFF2-40B4-BE49-F238E27FC236}">
                <a16:creationId xmlns:a16="http://schemas.microsoft.com/office/drawing/2014/main" id="{D2687DBA-97A5-2FF6-9DD6-9A00B91770ED}"/>
              </a:ext>
            </a:extLst>
          </p:cNvPr>
          <p:cNvSpPr/>
          <p:nvPr/>
        </p:nvSpPr>
        <p:spPr>
          <a:xfrm>
            <a:off x="6889022" y="3680832"/>
            <a:ext cx="2192468" cy="1114212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lang="en-US" altLang="zh-TW" sz="32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B25818CA-D51E-4D4E-A1B3-6C8DBEEE2500}"/>
              </a:ext>
            </a:extLst>
          </p:cNvPr>
          <p:cNvCxnSpPr>
            <a:cxnSpLocks/>
          </p:cNvCxnSpPr>
          <p:nvPr/>
        </p:nvCxnSpPr>
        <p:spPr>
          <a:xfrm>
            <a:off x="7985257" y="4795044"/>
            <a:ext cx="0" cy="138191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接點: 肘形 20">
            <a:extLst>
              <a:ext uri="{FF2B5EF4-FFF2-40B4-BE49-F238E27FC236}">
                <a16:creationId xmlns:a16="http://schemas.microsoft.com/office/drawing/2014/main" id="{C305B3E9-3A3A-0C9D-72CC-8D63364C1802}"/>
              </a:ext>
            </a:extLst>
          </p:cNvPr>
          <p:cNvCxnSpPr>
            <a:cxnSpLocks/>
            <a:stCxn id="15" idx="3"/>
            <a:endCxn id="23" idx="0"/>
          </p:cNvCxnSpPr>
          <p:nvPr/>
        </p:nvCxnSpPr>
        <p:spPr>
          <a:xfrm>
            <a:off x="9200446" y="2210471"/>
            <a:ext cx="1258971" cy="1470361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C7E4D5C9-3F2A-3725-1616-C7BD556D9A87}"/>
              </a:ext>
            </a:extLst>
          </p:cNvPr>
          <p:cNvSpPr txBox="1">
            <a:spLocks/>
          </p:cNvSpPr>
          <p:nvPr/>
        </p:nvSpPr>
        <p:spPr>
          <a:xfrm>
            <a:off x="9200446" y="166274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3" name="流程圖: 程序 22">
            <a:extLst>
              <a:ext uri="{FF2B5EF4-FFF2-40B4-BE49-F238E27FC236}">
                <a16:creationId xmlns:a16="http://schemas.microsoft.com/office/drawing/2014/main" id="{F70C806C-AC16-652F-B76F-A30FFC371FC7}"/>
              </a:ext>
            </a:extLst>
          </p:cNvPr>
          <p:cNvSpPr/>
          <p:nvPr/>
        </p:nvSpPr>
        <p:spPr>
          <a:xfrm>
            <a:off x="9363183" y="3680832"/>
            <a:ext cx="2192468" cy="1114212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</a:t>
            </a:r>
            <a:r>
              <a:rPr lang="en-US" altLang="zh-TW" sz="32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</p:txBody>
      </p:sp>
      <p:cxnSp>
        <p:nvCxnSpPr>
          <p:cNvPr id="24" name="接點: 肘形 23">
            <a:extLst>
              <a:ext uri="{FF2B5EF4-FFF2-40B4-BE49-F238E27FC236}">
                <a16:creationId xmlns:a16="http://schemas.microsoft.com/office/drawing/2014/main" id="{0568193C-3653-9BF6-731D-73C1A11D5A2E}"/>
              </a:ext>
            </a:extLst>
          </p:cNvPr>
          <p:cNvCxnSpPr>
            <a:cxnSpLocks/>
            <a:stCxn id="23" idx="2"/>
          </p:cNvCxnSpPr>
          <p:nvPr/>
        </p:nvCxnSpPr>
        <p:spPr>
          <a:xfrm rot="5400000">
            <a:off x="8941340" y="3838961"/>
            <a:ext cx="561994" cy="2474161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58334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E3D4225-E611-9020-B9E4-9421C11B362B}"/>
              </a:ext>
            </a:extLst>
          </p:cNvPr>
          <p:cNvSpPr/>
          <p:nvPr/>
        </p:nvSpPr>
        <p:spPr>
          <a:xfrm>
            <a:off x="-1439333" y="489744"/>
            <a:ext cx="764762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F0D486F-B2F6-89E6-BF27-92AC28AE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if…else </a:t>
            </a:r>
            <a:r>
              <a:rPr lang="zh-TW" altLang="en-US" dirty="0">
                <a:latin typeface="JetBrains Mono" panose="02000009000000000000" pitchFamily="49" charset="0"/>
                <a:cs typeface="JetBrains Mono" panose="02000009000000000000" pitchFamily="49" charset="0"/>
              </a:rPr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094CEA-273E-7211-7A37-6BC10E2C2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如果有多行程式要加 </a:t>
            </a:r>
            <a:r>
              <a:rPr lang="en-US" altLang="zh-TW" sz="4000" dirty="0">
                <a:ea typeface="JetBrains Mono" panose="02000009000000000000" pitchFamily="49" charset="0"/>
              </a:rPr>
              <a:t>{}</a:t>
            </a:r>
            <a:endParaRPr lang="zh-TW" altLang="en-US" sz="36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0E51741A-202E-FED4-207E-EDFAE2821F98}"/>
              </a:ext>
            </a:extLst>
          </p:cNvPr>
          <p:cNvSpPr txBox="1">
            <a:spLocks/>
          </p:cNvSpPr>
          <p:nvPr/>
        </p:nvSpPr>
        <p:spPr>
          <a:xfrm>
            <a:off x="1345195" y="3052461"/>
            <a:ext cx="4819318" cy="3805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A1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  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   程式區塊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3200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else</a:t>
            </a:r>
            <a:r>
              <a:rPr lang="en-US" altLang="zh-TW" sz="3200" dirty="0">
                <a:solidFill>
                  <a:srgbClr val="FF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sz="320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</a:t>
            </a:r>
            <a:r>
              <a:rPr lang="zh-TW" altLang="en-US" sz="32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</a:t>
            </a:r>
            <a:r>
              <a:rPr lang="en-US" altLang="zh-TW" sz="32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200" dirty="0">
                <a:solidFill>
                  <a:srgbClr val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   </a:t>
            </a:r>
            <a:r>
              <a:rPr lang="zh-TW" altLang="en-US" sz="32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</a:t>
            </a:r>
            <a:r>
              <a:rPr lang="en-US" altLang="zh-TW" sz="32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3200" dirty="0">
                <a:solidFill>
                  <a:srgbClr val="FF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流程圖: 決策 5">
            <a:extLst>
              <a:ext uri="{FF2B5EF4-FFF2-40B4-BE49-F238E27FC236}">
                <a16:creationId xmlns:a16="http://schemas.microsoft.com/office/drawing/2014/main" id="{BC5DCCC6-63BE-B484-55E9-6EAEE44E4544}"/>
              </a:ext>
            </a:extLst>
          </p:cNvPr>
          <p:cNvSpPr/>
          <p:nvPr/>
        </p:nvSpPr>
        <p:spPr>
          <a:xfrm>
            <a:off x="6770067" y="1599994"/>
            <a:ext cx="2430379" cy="1220954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F000F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</a:t>
            </a:r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42AFFDD7-3CCE-67D2-8B63-BDBC16BC142B}"/>
              </a:ext>
            </a:extLst>
          </p:cNvPr>
          <p:cNvCxnSpPr>
            <a:endCxn id="6" idx="0"/>
          </p:cNvCxnSpPr>
          <p:nvPr/>
        </p:nvCxnSpPr>
        <p:spPr>
          <a:xfrm>
            <a:off x="7985257" y="476005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30E36DE4-6949-6A9F-C996-0038637FE048}"/>
              </a:ext>
            </a:extLst>
          </p:cNvPr>
          <p:cNvCxnSpPr>
            <a:cxnSpLocks/>
          </p:cNvCxnSpPr>
          <p:nvPr/>
        </p:nvCxnSpPr>
        <p:spPr>
          <a:xfrm>
            <a:off x="7985257" y="2820948"/>
            <a:ext cx="0" cy="8486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5DAFD28E-BB59-6BD3-81B3-18F3046E8C20}"/>
              </a:ext>
            </a:extLst>
          </p:cNvPr>
          <p:cNvSpPr txBox="1">
            <a:spLocks/>
          </p:cNvSpPr>
          <p:nvPr/>
        </p:nvSpPr>
        <p:spPr>
          <a:xfrm>
            <a:off x="8114261" y="2955885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0" name="流程圖: 程序 9">
            <a:extLst>
              <a:ext uri="{FF2B5EF4-FFF2-40B4-BE49-F238E27FC236}">
                <a16:creationId xmlns:a16="http://schemas.microsoft.com/office/drawing/2014/main" id="{2172C994-BB7B-52E7-56B5-8C712ADC27A3}"/>
              </a:ext>
            </a:extLst>
          </p:cNvPr>
          <p:cNvSpPr/>
          <p:nvPr/>
        </p:nvSpPr>
        <p:spPr>
          <a:xfrm>
            <a:off x="6889022" y="3680832"/>
            <a:ext cx="2192468" cy="1577174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</a:p>
          <a:p>
            <a:pPr algn="ctr"/>
            <a:r>
              <a:rPr lang="zh-TW" altLang="en-US" sz="24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algn="ctr"/>
            <a:r>
              <a:rPr lang="zh-TW" altLang="en-US" sz="2400" dirty="0">
                <a:solidFill>
                  <a:srgbClr val="00A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r>
              <a:rPr lang="en-US" altLang="zh-TW" sz="240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4BDFDAFC-F034-DF7C-8F63-48F71829D60B}"/>
              </a:ext>
            </a:extLst>
          </p:cNvPr>
          <p:cNvCxnSpPr>
            <a:cxnSpLocks/>
          </p:cNvCxnSpPr>
          <p:nvPr/>
        </p:nvCxnSpPr>
        <p:spPr>
          <a:xfrm>
            <a:off x="7985257" y="5239932"/>
            <a:ext cx="0" cy="138191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2C583E4C-3AF5-DCA3-122B-92BB3475343F}"/>
              </a:ext>
            </a:extLst>
          </p:cNvPr>
          <p:cNvCxnSpPr>
            <a:cxnSpLocks/>
            <a:stCxn id="6" idx="3"/>
            <a:endCxn id="25" idx="0"/>
          </p:cNvCxnSpPr>
          <p:nvPr/>
        </p:nvCxnSpPr>
        <p:spPr>
          <a:xfrm>
            <a:off x="9200446" y="2210471"/>
            <a:ext cx="1258971" cy="1470360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B855E47A-371D-B6AC-B64B-09D0EEC17DB1}"/>
              </a:ext>
            </a:extLst>
          </p:cNvPr>
          <p:cNvSpPr txBox="1">
            <a:spLocks/>
          </p:cNvSpPr>
          <p:nvPr/>
        </p:nvSpPr>
        <p:spPr>
          <a:xfrm>
            <a:off x="9200446" y="166274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5" name="流程圖: 程序 24">
            <a:extLst>
              <a:ext uri="{FF2B5EF4-FFF2-40B4-BE49-F238E27FC236}">
                <a16:creationId xmlns:a16="http://schemas.microsoft.com/office/drawing/2014/main" id="{EFFA80E7-6179-2A0B-B992-73232C360C36}"/>
              </a:ext>
            </a:extLst>
          </p:cNvPr>
          <p:cNvSpPr/>
          <p:nvPr/>
        </p:nvSpPr>
        <p:spPr>
          <a:xfrm>
            <a:off x="9363183" y="3680831"/>
            <a:ext cx="2192468" cy="1577173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</a:p>
        </p:txBody>
      </p:sp>
      <p:cxnSp>
        <p:nvCxnSpPr>
          <p:cNvPr id="26" name="接點: 肘形 25">
            <a:extLst>
              <a:ext uri="{FF2B5EF4-FFF2-40B4-BE49-F238E27FC236}">
                <a16:creationId xmlns:a16="http://schemas.microsoft.com/office/drawing/2014/main" id="{BECF55EE-3ED8-002A-EC40-A9BC977DBAF9}"/>
              </a:ext>
            </a:extLst>
          </p:cNvPr>
          <p:cNvCxnSpPr>
            <a:cxnSpLocks/>
            <a:stCxn id="25" idx="2"/>
          </p:cNvCxnSpPr>
          <p:nvPr/>
        </p:nvCxnSpPr>
        <p:spPr>
          <a:xfrm rot="5400000">
            <a:off x="8950378" y="4292887"/>
            <a:ext cx="543922" cy="2474157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96314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E3D4225-E611-9020-B9E4-9421C11B362B}"/>
              </a:ext>
            </a:extLst>
          </p:cNvPr>
          <p:cNvSpPr/>
          <p:nvPr/>
        </p:nvSpPr>
        <p:spPr>
          <a:xfrm>
            <a:off x="-1439333" y="489744"/>
            <a:ext cx="8696475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F0D486F-B2F6-89E6-BF27-92AC28AE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if…else if </a:t>
            </a:r>
            <a:r>
              <a:rPr lang="zh-TW" altLang="en-US" dirty="0">
                <a:latin typeface="JetBrains Mono" panose="02000009000000000000" pitchFamily="49" charset="0"/>
                <a:cs typeface="JetBrains Mono" panose="02000009000000000000" pitchFamily="49" charset="0"/>
              </a:rPr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094CEA-273E-7211-7A37-6BC10E2C2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在</a:t>
            </a:r>
            <a:r>
              <a:rPr lang="en-US" altLang="zh-TW" sz="4000" dirty="0">
                <a:ea typeface="JetBrains Mono" panose="02000009000000000000" pitchFamily="49" charset="0"/>
              </a:rPr>
              <a:t>C++</a:t>
            </a:r>
            <a:r>
              <a:rPr lang="zh-TW" altLang="en-US" sz="4000" dirty="0"/>
              <a:t>中，可以使用：</a:t>
            </a:r>
          </a:p>
          <a:p>
            <a:endParaRPr lang="zh-TW" altLang="en-US" sz="40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8E3C076E-3B5E-E984-A510-DB14229670D8}"/>
              </a:ext>
            </a:extLst>
          </p:cNvPr>
          <p:cNvSpPr txBox="1">
            <a:spLocks/>
          </p:cNvSpPr>
          <p:nvPr/>
        </p:nvSpPr>
        <p:spPr>
          <a:xfrm>
            <a:off x="7700948" y="797228"/>
            <a:ext cx="5140565" cy="5516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32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if</a:t>
            </a:r>
            <a:r>
              <a:rPr lang="en-US" altLang="zh-TW" sz="32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32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32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sz="32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32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 if 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32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32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en-US" altLang="zh-TW" sz="3200" b="1" dirty="0">
              <a:solidFill>
                <a:srgbClr val="0000A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  <a:defRPr/>
            </a:pP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endParaRPr lang="en-US" altLang="zh-TW" sz="3200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  <a:defRPr/>
            </a:pPr>
            <a:r>
              <a:rPr lang="en-US" altLang="zh-TW" sz="32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 if 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32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32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en-US" altLang="zh-TW" sz="3200" b="1" dirty="0">
              <a:solidFill>
                <a:srgbClr val="0000A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  <a:defRPr/>
            </a:pP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32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</a:t>
            </a:r>
          </a:p>
          <a:p>
            <a:pPr marL="0" indent="0">
              <a:buNone/>
              <a:defRPr/>
            </a:pP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8040349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D57C28-2CD3-A149-68F2-7944B2594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5A45C8B-8C22-F6CA-55F5-B96F0C35B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流程圖: 決策 3">
            <a:extLst>
              <a:ext uri="{FF2B5EF4-FFF2-40B4-BE49-F238E27FC236}">
                <a16:creationId xmlns:a16="http://schemas.microsoft.com/office/drawing/2014/main" id="{5BBB9B52-CC0E-A77E-CEF6-5A9596EE2840}"/>
              </a:ext>
            </a:extLst>
          </p:cNvPr>
          <p:cNvSpPr/>
          <p:nvPr/>
        </p:nvSpPr>
        <p:spPr>
          <a:xfrm>
            <a:off x="733937" y="1083559"/>
            <a:ext cx="2009264" cy="884057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  <a:r>
              <a:rPr lang="en-US" altLang="zh-TW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endParaRPr lang="zh-TW" altLang="en-US" sz="1600" dirty="0">
              <a:solidFill>
                <a:srgbClr val="F000F0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0D118A64-D0F8-442D-F0AB-6E849A93F1C5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738569" y="418216"/>
            <a:ext cx="0" cy="66534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ADC3931B-936A-3454-FF7C-E8AC4EBEC50A}"/>
              </a:ext>
            </a:extLst>
          </p:cNvPr>
          <p:cNvSpPr txBox="1">
            <a:spLocks/>
          </p:cNvSpPr>
          <p:nvPr/>
        </p:nvSpPr>
        <p:spPr>
          <a:xfrm>
            <a:off x="623070" y="1855161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7" name="流程圖: 程序 6">
            <a:extLst>
              <a:ext uri="{FF2B5EF4-FFF2-40B4-BE49-F238E27FC236}">
                <a16:creationId xmlns:a16="http://schemas.microsoft.com/office/drawing/2014/main" id="{E331919F-F072-0FBC-F4B1-DAA1908104ED}"/>
              </a:ext>
            </a:extLst>
          </p:cNvPr>
          <p:cNvSpPr/>
          <p:nvPr/>
        </p:nvSpPr>
        <p:spPr>
          <a:xfrm>
            <a:off x="817818" y="2313634"/>
            <a:ext cx="1767963" cy="638650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8" name="接點: 肘形 7">
            <a:extLst>
              <a:ext uri="{FF2B5EF4-FFF2-40B4-BE49-F238E27FC236}">
                <a16:creationId xmlns:a16="http://schemas.microsoft.com/office/drawing/2014/main" id="{E5463FD6-D72F-9D14-5D10-04A5A0AAA2D8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3201" y="1525588"/>
            <a:ext cx="981710" cy="576965"/>
          </a:xfrm>
          <a:prstGeom prst="bentConnector3">
            <a:avLst>
              <a:gd name="adj1" fmla="val 101746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9767DD70-8589-8A4A-B71B-5DCF53242323}"/>
              </a:ext>
            </a:extLst>
          </p:cNvPr>
          <p:cNvSpPr txBox="1">
            <a:spLocks/>
          </p:cNvSpPr>
          <p:nvPr/>
        </p:nvSpPr>
        <p:spPr>
          <a:xfrm>
            <a:off x="2626461" y="1131660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7FA75D81-A1E3-6CC9-8E87-E39A454FE060}"/>
              </a:ext>
            </a:extLst>
          </p:cNvPr>
          <p:cNvCxnSpPr>
            <a:cxnSpLocks/>
          </p:cNvCxnSpPr>
          <p:nvPr/>
        </p:nvCxnSpPr>
        <p:spPr>
          <a:xfrm>
            <a:off x="1738569" y="1997248"/>
            <a:ext cx="0" cy="31638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6C8CE86A-2E4A-360B-E934-921C68673204}"/>
              </a:ext>
            </a:extLst>
          </p:cNvPr>
          <p:cNvSpPr/>
          <p:nvPr/>
        </p:nvSpPr>
        <p:spPr>
          <a:xfrm>
            <a:off x="2743201" y="2103135"/>
            <a:ext cx="2009264" cy="884057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  <a:r>
              <a:rPr lang="en-US" altLang="zh-TW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</a:t>
            </a:r>
            <a:endParaRPr lang="zh-TW" altLang="en-US" sz="1600" dirty="0">
              <a:solidFill>
                <a:srgbClr val="F000F0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40A3D7D7-1EA2-FC79-4F58-E63E44DF98E8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752465" y="2545164"/>
            <a:ext cx="981710" cy="576965"/>
          </a:xfrm>
          <a:prstGeom prst="bentConnector3">
            <a:avLst>
              <a:gd name="adj1" fmla="val 101746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流程圖: 程序 12">
            <a:extLst>
              <a:ext uri="{FF2B5EF4-FFF2-40B4-BE49-F238E27FC236}">
                <a16:creationId xmlns:a16="http://schemas.microsoft.com/office/drawing/2014/main" id="{4C40968A-7056-A7C9-84D9-CC32B6DCFBA8}"/>
              </a:ext>
            </a:extLst>
          </p:cNvPr>
          <p:cNvSpPr/>
          <p:nvPr/>
        </p:nvSpPr>
        <p:spPr>
          <a:xfrm>
            <a:off x="2840929" y="3298441"/>
            <a:ext cx="1767963" cy="638650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217A8C8A-5EB3-ECE7-CEB3-3A1FC42EC82C}"/>
              </a:ext>
            </a:extLst>
          </p:cNvPr>
          <p:cNvCxnSpPr>
            <a:cxnSpLocks/>
          </p:cNvCxnSpPr>
          <p:nvPr/>
        </p:nvCxnSpPr>
        <p:spPr>
          <a:xfrm>
            <a:off x="3761680" y="2982055"/>
            <a:ext cx="0" cy="31638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流程圖: 決策 14">
            <a:extLst>
              <a:ext uri="{FF2B5EF4-FFF2-40B4-BE49-F238E27FC236}">
                <a16:creationId xmlns:a16="http://schemas.microsoft.com/office/drawing/2014/main" id="{B6466BDE-9A27-3EA1-F493-49E2F0AED2E5}"/>
              </a:ext>
            </a:extLst>
          </p:cNvPr>
          <p:cNvSpPr/>
          <p:nvPr/>
        </p:nvSpPr>
        <p:spPr>
          <a:xfrm>
            <a:off x="4737641" y="3122129"/>
            <a:ext cx="2009264" cy="884057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  <a:r>
              <a:rPr lang="en-US" altLang="zh-TW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</a:t>
            </a:r>
            <a:endParaRPr lang="zh-TW" altLang="en-US" sz="1600" dirty="0">
              <a:solidFill>
                <a:srgbClr val="F000F0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16" name="接點: 肘形 15">
            <a:extLst>
              <a:ext uri="{FF2B5EF4-FFF2-40B4-BE49-F238E27FC236}">
                <a16:creationId xmlns:a16="http://schemas.microsoft.com/office/drawing/2014/main" id="{BAAC065D-EB1C-1DDD-1A13-A97B97955A9C}"/>
              </a:ext>
            </a:extLst>
          </p:cNvPr>
          <p:cNvCxnSpPr>
            <a:cxnSpLocks/>
            <a:stCxn id="15" idx="3"/>
            <a:endCxn id="19" idx="0"/>
          </p:cNvCxnSpPr>
          <p:nvPr/>
        </p:nvCxnSpPr>
        <p:spPr>
          <a:xfrm>
            <a:off x="6746905" y="3564158"/>
            <a:ext cx="911677" cy="753596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流程圖: 程序 16">
            <a:extLst>
              <a:ext uri="{FF2B5EF4-FFF2-40B4-BE49-F238E27FC236}">
                <a16:creationId xmlns:a16="http://schemas.microsoft.com/office/drawing/2014/main" id="{1D26CC4A-9CA8-4590-D5E3-FC4A3D915CB0}"/>
              </a:ext>
            </a:extLst>
          </p:cNvPr>
          <p:cNvSpPr/>
          <p:nvPr/>
        </p:nvSpPr>
        <p:spPr>
          <a:xfrm>
            <a:off x="4835369" y="4317435"/>
            <a:ext cx="1767963" cy="638650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F6CEA1E6-1343-09F4-2AA3-585ABA1EED65}"/>
              </a:ext>
            </a:extLst>
          </p:cNvPr>
          <p:cNvCxnSpPr>
            <a:cxnSpLocks/>
          </p:cNvCxnSpPr>
          <p:nvPr/>
        </p:nvCxnSpPr>
        <p:spPr>
          <a:xfrm>
            <a:off x="5756120" y="4001049"/>
            <a:ext cx="0" cy="31638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流程圖: 程序 18">
            <a:extLst>
              <a:ext uri="{FF2B5EF4-FFF2-40B4-BE49-F238E27FC236}">
                <a16:creationId xmlns:a16="http://schemas.microsoft.com/office/drawing/2014/main" id="{5E6AEAD0-9A9C-12D6-A997-85C75578F4A3}"/>
              </a:ext>
            </a:extLst>
          </p:cNvPr>
          <p:cNvSpPr/>
          <p:nvPr/>
        </p:nvSpPr>
        <p:spPr>
          <a:xfrm>
            <a:off x="6774600" y="4317754"/>
            <a:ext cx="1767963" cy="638650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m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8EEC111A-17F7-14BF-EEB9-84ACA050BA82}"/>
              </a:ext>
            </a:extLst>
          </p:cNvPr>
          <p:cNvCxnSpPr>
            <a:cxnSpLocks/>
          </p:cNvCxnSpPr>
          <p:nvPr/>
        </p:nvCxnSpPr>
        <p:spPr>
          <a:xfrm>
            <a:off x="1738569" y="2952284"/>
            <a:ext cx="0" cy="361273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接點: 肘形 20">
            <a:extLst>
              <a:ext uri="{FF2B5EF4-FFF2-40B4-BE49-F238E27FC236}">
                <a16:creationId xmlns:a16="http://schemas.microsoft.com/office/drawing/2014/main" id="{0168762C-A173-65BD-B1FD-D4C464E075C0}"/>
              </a:ext>
            </a:extLst>
          </p:cNvPr>
          <p:cNvCxnSpPr>
            <a:cxnSpLocks/>
            <a:stCxn id="13" idx="2"/>
          </p:cNvCxnSpPr>
          <p:nvPr/>
        </p:nvCxnSpPr>
        <p:spPr>
          <a:xfrm rot="5400000">
            <a:off x="2541568" y="3134092"/>
            <a:ext cx="380344" cy="1986342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85816563-7DBF-90AC-43EA-C40BC2473A9A}"/>
              </a:ext>
            </a:extLst>
          </p:cNvPr>
          <p:cNvCxnSpPr>
            <a:cxnSpLocks/>
            <a:stCxn id="17" idx="2"/>
          </p:cNvCxnSpPr>
          <p:nvPr/>
        </p:nvCxnSpPr>
        <p:spPr>
          <a:xfrm rot="5400000">
            <a:off x="3613237" y="3081417"/>
            <a:ext cx="231446" cy="3980783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接點: 肘形 22">
            <a:extLst>
              <a:ext uri="{FF2B5EF4-FFF2-40B4-BE49-F238E27FC236}">
                <a16:creationId xmlns:a16="http://schemas.microsoft.com/office/drawing/2014/main" id="{4425501D-D320-8BE3-2902-9400F71C18ED}"/>
              </a:ext>
            </a:extLst>
          </p:cNvPr>
          <p:cNvCxnSpPr>
            <a:cxnSpLocks/>
            <a:stCxn id="19" idx="2"/>
          </p:cNvCxnSpPr>
          <p:nvPr/>
        </p:nvCxnSpPr>
        <p:spPr>
          <a:xfrm rot="5400000">
            <a:off x="4313607" y="2381367"/>
            <a:ext cx="769938" cy="5920013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內容版面配置區 2">
            <a:extLst>
              <a:ext uri="{FF2B5EF4-FFF2-40B4-BE49-F238E27FC236}">
                <a16:creationId xmlns:a16="http://schemas.microsoft.com/office/drawing/2014/main" id="{0656F29D-117B-2E54-462E-10C60D31B143}"/>
              </a:ext>
            </a:extLst>
          </p:cNvPr>
          <p:cNvSpPr txBox="1">
            <a:spLocks/>
          </p:cNvSpPr>
          <p:nvPr/>
        </p:nvSpPr>
        <p:spPr>
          <a:xfrm>
            <a:off x="2751300" y="2907126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25" name="內容版面配置區 2">
            <a:extLst>
              <a:ext uri="{FF2B5EF4-FFF2-40B4-BE49-F238E27FC236}">
                <a16:creationId xmlns:a16="http://schemas.microsoft.com/office/drawing/2014/main" id="{A6182636-79BE-92A5-BB26-1657D4B007A9}"/>
              </a:ext>
            </a:extLst>
          </p:cNvPr>
          <p:cNvSpPr txBox="1">
            <a:spLocks/>
          </p:cNvSpPr>
          <p:nvPr/>
        </p:nvSpPr>
        <p:spPr>
          <a:xfrm>
            <a:off x="4709924" y="3912842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26" name="內容版面配置區 2">
            <a:extLst>
              <a:ext uri="{FF2B5EF4-FFF2-40B4-BE49-F238E27FC236}">
                <a16:creationId xmlns:a16="http://schemas.microsoft.com/office/drawing/2014/main" id="{EB7E2188-7571-3275-9E74-85C76087D70E}"/>
              </a:ext>
            </a:extLst>
          </p:cNvPr>
          <p:cNvSpPr txBox="1">
            <a:spLocks/>
          </p:cNvSpPr>
          <p:nvPr/>
        </p:nvSpPr>
        <p:spPr>
          <a:xfrm>
            <a:off x="4580919" y="209575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27" name="內容版面配置區 2">
            <a:extLst>
              <a:ext uri="{FF2B5EF4-FFF2-40B4-BE49-F238E27FC236}">
                <a16:creationId xmlns:a16="http://schemas.microsoft.com/office/drawing/2014/main" id="{6B9929A2-C73C-36B7-23A4-06ED72FAD084}"/>
              </a:ext>
            </a:extLst>
          </p:cNvPr>
          <p:cNvSpPr txBox="1">
            <a:spLocks/>
          </p:cNvSpPr>
          <p:nvPr/>
        </p:nvSpPr>
        <p:spPr>
          <a:xfrm>
            <a:off x="6559886" y="3135157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677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E3D4225-E611-9020-B9E4-9421C11B362B}"/>
              </a:ext>
            </a:extLst>
          </p:cNvPr>
          <p:cNvSpPr/>
          <p:nvPr/>
        </p:nvSpPr>
        <p:spPr>
          <a:xfrm>
            <a:off x="-1439333" y="489744"/>
            <a:ext cx="11976704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F0D486F-B2F6-89E6-BF27-92AC28AE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邏輯運算 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– AND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「而且」邏輯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094CEA-273E-7211-7A37-6BC10E2C2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ea typeface="JetBrains Mono" panose="02000009000000000000" pitchFamily="49" charset="0"/>
              </a:rPr>
              <a:t>AND</a:t>
            </a:r>
            <a:r>
              <a:rPr lang="zh-TW" altLang="en-US" sz="3600" dirty="0"/>
              <a:t>運算二側的運算元須同時為真，其結果才為真</a:t>
            </a:r>
            <a:endParaRPr lang="en-US" altLang="zh-TW" sz="3600" dirty="0">
              <a:ea typeface="JetBrains Mono" panose="02000009000000000000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ea typeface="JetBrains Mono" panose="02000009000000000000" pitchFamily="49" charset="0"/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65636C94-5549-3541-A270-CE93F8118C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947324"/>
              </p:ext>
            </p:extLst>
          </p:nvPr>
        </p:nvGraphicFramePr>
        <p:xfrm>
          <a:off x="2860266" y="3303930"/>
          <a:ext cx="6471467" cy="20075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AND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B: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: </a:t>
                      </a:r>
                      <a:r>
                        <a:rPr lang="en-US" altLang="zh-TW" sz="2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684531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4AEE45C8-B324-B8DC-4EE5-EB09B9740CE4}"/>
              </a:ext>
            </a:extLst>
          </p:cNvPr>
          <p:cNvSpPr/>
          <p:nvPr/>
        </p:nvSpPr>
        <p:spPr>
          <a:xfrm>
            <a:off x="2496455" y="5583831"/>
            <a:ext cx="7199088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C++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中為「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&amp;&amp;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」或「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and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38237676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4443787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endParaRPr lang="zh-TW" altLang="en-US" sz="3600" dirty="0"/>
          </a:p>
        </p:txBody>
      </p:sp>
      <p:sp>
        <p:nvSpPr>
          <p:cNvPr id="5" name="手繪多邊形: 圖案 4">
            <a:extLst>
              <a:ext uri="{FF2B5EF4-FFF2-40B4-BE49-F238E27FC236}">
                <a16:creationId xmlns:a16="http://schemas.microsoft.com/office/drawing/2014/main" id="{B19FCABD-CF9F-3E40-ED68-8E537CA9A386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custGeom>
            <a:avLst/>
            <a:gdLst>
              <a:gd name="connsiteX0" fmla="*/ 7393646 w 12192000"/>
              <a:gd name="connsiteY0" fmla="*/ 1606915 h 6858000"/>
              <a:gd name="connsiteX1" fmla="*/ 7261643 w 12192000"/>
              <a:gd name="connsiteY1" fmla="*/ 1738918 h 6858000"/>
              <a:gd name="connsiteX2" fmla="*/ 7261643 w 12192000"/>
              <a:gd name="connsiteY2" fmla="*/ 2266912 h 6858000"/>
              <a:gd name="connsiteX3" fmla="*/ 7393646 w 12192000"/>
              <a:gd name="connsiteY3" fmla="*/ 2398915 h 6858000"/>
              <a:gd name="connsiteX4" fmla="*/ 11869497 w 12192000"/>
              <a:gd name="connsiteY4" fmla="*/ 2398915 h 6858000"/>
              <a:gd name="connsiteX5" fmla="*/ 12001500 w 12192000"/>
              <a:gd name="connsiteY5" fmla="*/ 2266912 h 6858000"/>
              <a:gd name="connsiteX6" fmla="*/ 12001500 w 12192000"/>
              <a:gd name="connsiteY6" fmla="*/ 1738918 h 6858000"/>
              <a:gd name="connsiteX7" fmla="*/ 11869497 w 12192000"/>
              <a:gd name="connsiteY7" fmla="*/ 1606915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7393646" y="1606915"/>
                </a:moveTo>
                <a:cubicBezTo>
                  <a:pt x="7320743" y="1606915"/>
                  <a:pt x="7261643" y="1666015"/>
                  <a:pt x="7261643" y="1738918"/>
                </a:cubicBezTo>
                <a:lnTo>
                  <a:pt x="7261643" y="2266912"/>
                </a:lnTo>
                <a:cubicBezTo>
                  <a:pt x="7261643" y="2339815"/>
                  <a:pt x="7320743" y="2398915"/>
                  <a:pt x="7393646" y="2398915"/>
                </a:cubicBezTo>
                <a:lnTo>
                  <a:pt x="11869497" y="2398915"/>
                </a:lnTo>
                <a:cubicBezTo>
                  <a:pt x="11942400" y="2398915"/>
                  <a:pt x="12001500" y="2339815"/>
                  <a:pt x="12001500" y="2266912"/>
                </a:cubicBezTo>
                <a:lnTo>
                  <a:pt x="12001500" y="1738918"/>
                </a:lnTo>
                <a:cubicBezTo>
                  <a:pt x="12001500" y="1666015"/>
                  <a:pt x="11942400" y="1606915"/>
                  <a:pt x="11869497" y="160691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2B8D1A-AACA-4414-CD11-CF58C897C438}"/>
              </a:ext>
            </a:extLst>
          </p:cNvPr>
          <p:cNvSpPr/>
          <p:nvPr/>
        </p:nvSpPr>
        <p:spPr>
          <a:xfrm>
            <a:off x="7396060" y="2647531"/>
            <a:ext cx="2890940" cy="114047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8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單行註解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5D5E3ED-BC6C-9E15-C0E5-E5F959D058C1}"/>
              </a:ext>
            </a:extLst>
          </p:cNvPr>
          <p:cNvSpPr/>
          <p:nvPr/>
        </p:nvSpPr>
        <p:spPr>
          <a:xfrm>
            <a:off x="7396060" y="3936019"/>
            <a:ext cx="4148240" cy="114047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8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</a:t>
            </a:r>
            <a:r>
              <a:rPr lang="en-US" altLang="zh-TW" sz="48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//</a:t>
            </a:r>
            <a:r>
              <a:rPr lang="zh-TW" altLang="en-US" sz="48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後寫註解</a:t>
            </a:r>
          </a:p>
        </p:txBody>
      </p:sp>
    </p:spTree>
    <p:extLst>
      <p:ext uri="{BB962C8B-B14F-4D97-AF65-F5344CB8AC3E}">
        <p14:creationId xmlns:p14="http://schemas.microsoft.com/office/powerpoint/2010/main" val="25791633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E3D4225-E611-9020-B9E4-9421C11B362B}"/>
              </a:ext>
            </a:extLst>
          </p:cNvPr>
          <p:cNvSpPr/>
          <p:nvPr/>
        </p:nvSpPr>
        <p:spPr>
          <a:xfrm>
            <a:off x="-1439333" y="489744"/>
            <a:ext cx="11642876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F0D486F-B2F6-89E6-BF27-92AC28AE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邏輯運算 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– OR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「或者」邏輯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094CEA-273E-7211-7A37-6BC10E2C2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438400"/>
            <a:ext cx="10903857" cy="3738563"/>
          </a:xfrm>
        </p:spPr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ea typeface="JetBrains Mono" panose="02000009000000000000" pitchFamily="49" charset="0"/>
              </a:rPr>
              <a:t>OR</a:t>
            </a:r>
            <a:r>
              <a:rPr lang="zh-TW" altLang="en-US" sz="3600" dirty="0"/>
              <a:t>運算二側的運算元只要有一者為真，其結果恆為真</a:t>
            </a:r>
            <a:endParaRPr lang="en-US" altLang="zh-TW" sz="3600" dirty="0">
              <a:ea typeface="JetBrains Mono" panose="02000009000000000000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ea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AEE45C8-B324-B8DC-4EE5-EB09B9740CE4}"/>
              </a:ext>
            </a:extLst>
          </p:cNvPr>
          <p:cNvSpPr/>
          <p:nvPr/>
        </p:nvSpPr>
        <p:spPr>
          <a:xfrm>
            <a:off x="949082" y="5525775"/>
            <a:ext cx="6440564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C++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中為「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||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」或「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or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」</a:t>
            </a: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6763D028-1894-600D-82CD-D7E2E7568D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7867251"/>
              </p:ext>
            </p:extLst>
          </p:nvPr>
        </p:nvGraphicFramePr>
        <p:xfrm>
          <a:off x="918179" y="3236341"/>
          <a:ext cx="6471467" cy="20075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OR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B: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: </a:t>
                      </a:r>
                      <a:r>
                        <a:rPr lang="en-US" altLang="zh-TW" sz="2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684531"/>
                  </a:ext>
                </a:extLst>
              </a:tr>
            </a:tbl>
          </a:graphicData>
        </a:graphic>
      </p:graphicFrame>
      <p:pic>
        <p:nvPicPr>
          <p:cNvPr id="8" name="Picture 2" descr="注音輸入法- 维基百科，自由的百科全书">
            <a:extLst>
              <a:ext uri="{FF2B5EF4-FFF2-40B4-BE49-F238E27FC236}">
                <a16:creationId xmlns:a16="http://schemas.microsoft.com/office/drawing/2014/main" id="{D905701B-B3C9-675A-27D4-478BA1627F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57"/>
          <a:stretch/>
        </p:blipFill>
        <p:spPr bwMode="auto">
          <a:xfrm>
            <a:off x="7758036" y="3236341"/>
            <a:ext cx="3966050" cy="2615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橢圓 8">
            <a:extLst>
              <a:ext uri="{FF2B5EF4-FFF2-40B4-BE49-F238E27FC236}">
                <a16:creationId xmlns:a16="http://schemas.microsoft.com/office/drawing/2014/main" id="{4622DFE9-23EE-30A3-C081-98E10C22877F}"/>
              </a:ext>
            </a:extLst>
          </p:cNvPr>
          <p:cNvSpPr/>
          <p:nvPr/>
        </p:nvSpPr>
        <p:spPr>
          <a:xfrm>
            <a:off x="10636703" y="3660463"/>
            <a:ext cx="1185333" cy="8128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0711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E3D4225-E611-9020-B9E4-9421C11B362B}"/>
              </a:ext>
            </a:extLst>
          </p:cNvPr>
          <p:cNvSpPr/>
          <p:nvPr/>
        </p:nvSpPr>
        <p:spPr>
          <a:xfrm>
            <a:off x="-1439333" y="489744"/>
            <a:ext cx="11962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F0D486F-B2F6-89E6-BF27-92AC28AE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邏輯運算 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– NOT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「反向」邏輯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3094CEA-273E-7211-7A37-6BC10E2C2A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438400"/>
            <a:ext cx="10903857" cy="3738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當運算元為真時，</a:t>
            </a:r>
            <a:r>
              <a:rPr lang="en-US" altLang="zh-TW" sz="3600" dirty="0">
                <a:ea typeface="JetBrains Mono" panose="02000009000000000000" pitchFamily="49" charset="0"/>
              </a:rPr>
              <a:t>NOT</a:t>
            </a:r>
            <a:r>
              <a:rPr lang="zh-TW" altLang="en-US" sz="3600" dirty="0"/>
              <a:t>運算結果為非。當運算元為非時，</a:t>
            </a:r>
            <a:r>
              <a:rPr lang="en-US" altLang="zh-TW" sz="3600" dirty="0">
                <a:ea typeface="JetBrains Mono" panose="02000009000000000000" pitchFamily="49" charset="0"/>
              </a:rPr>
              <a:t>NOT</a:t>
            </a:r>
            <a:r>
              <a:rPr lang="zh-TW" altLang="en-US" sz="3600" dirty="0"/>
              <a:t>運算結果為真。</a:t>
            </a:r>
            <a:endParaRPr lang="en-US" altLang="zh-TW" sz="3600" dirty="0">
              <a:ea typeface="JetBrains Mono" panose="02000009000000000000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ea typeface="JetBrains Mono" panose="02000009000000000000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ea typeface="JetBrains Mono" panose="02000009000000000000" pitchFamily="49" charset="0"/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7F9C8871-6E52-7BFD-C275-9CD2EE38B5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769651"/>
              </p:ext>
            </p:extLst>
          </p:nvPr>
        </p:nvGraphicFramePr>
        <p:xfrm>
          <a:off x="2818852" y="3727596"/>
          <a:ext cx="6471467" cy="13383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NOT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</a:tbl>
          </a:graphicData>
        </a:graphic>
      </p:graphicFrame>
      <p:sp>
        <p:nvSpPr>
          <p:cNvPr id="10" name="矩形: 圓角 9">
            <a:extLst>
              <a:ext uri="{FF2B5EF4-FFF2-40B4-BE49-F238E27FC236}">
                <a16:creationId xmlns:a16="http://schemas.microsoft.com/office/drawing/2014/main" id="{5C17D88A-7D1D-0C2D-4641-5A478C77E788}"/>
              </a:ext>
            </a:extLst>
          </p:cNvPr>
          <p:cNvSpPr/>
          <p:nvPr/>
        </p:nvSpPr>
        <p:spPr>
          <a:xfrm>
            <a:off x="2496455" y="5583831"/>
            <a:ext cx="7199088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C++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中為「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!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」或「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not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33579872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822AD04A-BA07-D025-B51C-192A29A817B4}"/>
              </a:ext>
            </a:extLst>
          </p:cNvPr>
          <p:cNvSpPr/>
          <p:nvPr/>
        </p:nvSpPr>
        <p:spPr>
          <a:xfrm>
            <a:off x="-1439333" y="489744"/>
            <a:ext cx="686786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7D3041-0382-2F7A-4CB4-BDC22571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while </a:t>
            </a:r>
            <a:r>
              <a:rPr lang="zh-TW" altLang="en-US" dirty="0"/>
              <a:t>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AB0FB7-245A-84FD-24E3-4C23C39F0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while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zh-TW" altLang="en-US" sz="3600" kern="0" dirty="0">
                <a:solidFill>
                  <a:srgbClr val="000000"/>
                </a:solidFill>
                <a:effectLst/>
              </a:rPr>
              <a:t>條件式</a:t>
            </a:r>
            <a:r>
              <a:rPr lang="en-US" altLang="zh-TW" sz="36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(</a:t>
            </a:r>
            <a:r>
              <a:rPr lang="zh-TW" altLang="en-US" sz="3600" kern="0" dirty="0">
                <a:solidFill>
                  <a:srgbClr val="000000"/>
                </a:solidFill>
              </a:rPr>
              <a:t>布林值</a:t>
            </a:r>
            <a:r>
              <a:rPr lang="en-US" altLang="zh-TW" sz="36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)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){</a:t>
            </a:r>
            <a:endParaRPr lang="zh-TW" altLang="zh-TW" sz="32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   </a:t>
            </a:r>
            <a:r>
              <a:rPr lang="zh-TW" altLang="en-US" sz="3600" kern="0" dirty="0">
                <a:solidFill>
                  <a:srgbClr val="000000"/>
                </a:solidFill>
                <a:effectLst/>
              </a:rPr>
              <a:t>程式區塊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32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  <a:ea typeface="JetBrains Mono" panose="02000009000000000000" pitchFamily="49" charset="0"/>
            </a:endParaRPr>
          </a:p>
          <a:p>
            <a:pPr marL="0" indent="0">
              <a:buNone/>
            </a:pPr>
            <a:endParaRPr lang="zh-TW" altLang="zh-TW" sz="3200" kern="100" dirty="0">
              <a:effectLst/>
            </a:endParaRPr>
          </a:p>
          <a:p>
            <a:pPr marL="0" indent="0">
              <a:buNone/>
            </a:pPr>
            <a:endParaRPr lang="zh-TW" altLang="zh-TW" sz="3200" kern="100" dirty="0">
              <a:effectLst/>
            </a:endParaRPr>
          </a:p>
          <a:p>
            <a:endParaRPr lang="zh-TW" altLang="en-US" sz="36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90B8B06-A8D6-5B60-B13F-C21145A945A3}"/>
              </a:ext>
            </a:extLst>
          </p:cNvPr>
          <p:cNvSpPr txBox="1"/>
          <p:nvPr/>
        </p:nvSpPr>
        <p:spPr>
          <a:xfrm>
            <a:off x="4576156" y="3183084"/>
            <a:ext cx="7315200" cy="33927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當條件式成立時，就執行程式區塊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-&gt;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 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當條件式成立時，就執行程式區塊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-&gt;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 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當條件式成立時，就執行程式區塊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-&gt;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 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當條件式成立時，就執行程式區塊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…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-&gt;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 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當條件式不成立時，離開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while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迴圈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633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822AD04A-BA07-D025-B51C-192A29A817B4}"/>
              </a:ext>
            </a:extLst>
          </p:cNvPr>
          <p:cNvSpPr/>
          <p:nvPr/>
        </p:nvSpPr>
        <p:spPr>
          <a:xfrm>
            <a:off x="-1439333" y="489744"/>
            <a:ext cx="686786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7D3041-0382-2F7A-4CB4-BDC22571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 </a:t>
            </a:r>
            <a:r>
              <a:rPr lang="zh-TW" altLang="en-US" dirty="0">
                <a:latin typeface="JetBrains Mono" panose="02000009000000000000" pitchFamily="49" charset="0"/>
                <a:cs typeface="JetBrains Mono" panose="02000009000000000000" pitchFamily="49" charset="0"/>
              </a:rPr>
              <a:t>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AB0FB7-245A-84FD-24E3-4C23C39F0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while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zh-TW" altLang="en-US" sz="3600" kern="0" dirty="0">
                <a:solidFill>
                  <a:srgbClr val="000000"/>
                </a:solidFill>
                <a:effectLst/>
              </a:rPr>
              <a:t>條件式</a:t>
            </a:r>
            <a:r>
              <a:rPr lang="en-US" altLang="zh-TW" sz="36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(</a:t>
            </a:r>
            <a:r>
              <a:rPr lang="zh-TW" altLang="en-US" sz="3600" kern="0" dirty="0">
                <a:solidFill>
                  <a:srgbClr val="000000"/>
                </a:solidFill>
              </a:rPr>
              <a:t>布林值</a:t>
            </a:r>
            <a:r>
              <a:rPr lang="en-US" altLang="zh-TW" sz="36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)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){</a:t>
            </a:r>
            <a:endParaRPr lang="zh-TW" altLang="zh-TW" sz="32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   </a:t>
            </a:r>
            <a:r>
              <a:rPr lang="zh-TW" altLang="en-US" sz="3600" kern="0" dirty="0">
                <a:solidFill>
                  <a:srgbClr val="000000"/>
                </a:solidFill>
                <a:effectLst/>
              </a:rPr>
              <a:t>程式區塊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32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  <a:ea typeface="JetBrains Mono" panose="02000009000000000000" pitchFamily="49" charset="0"/>
            </a:endParaRPr>
          </a:p>
          <a:p>
            <a:pPr marL="0" indent="0">
              <a:buNone/>
            </a:pPr>
            <a:endParaRPr lang="zh-TW" altLang="zh-TW" sz="3200" kern="100" dirty="0">
              <a:effectLst/>
            </a:endParaRPr>
          </a:p>
          <a:p>
            <a:pPr marL="0" indent="0">
              <a:buNone/>
            </a:pPr>
            <a:endParaRPr lang="zh-TW" altLang="zh-TW" sz="3200" kern="100" dirty="0">
              <a:effectLst/>
            </a:endParaRPr>
          </a:p>
          <a:p>
            <a:endParaRPr lang="zh-TW" altLang="en-US" sz="3600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2A52B1A-9670-378F-790C-53C89E857954}"/>
              </a:ext>
            </a:extLst>
          </p:cNvPr>
          <p:cNvSpPr txBox="1"/>
          <p:nvPr/>
        </p:nvSpPr>
        <p:spPr>
          <a:xfrm>
            <a:off x="6376559" y="525295"/>
            <a:ext cx="1981199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流程圖：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881E31A0-12E9-94BC-2BF2-20D68608658A}"/>
              </a:ext>
            </a:extLst>
          </p:cNvPr>
          <p:cNvSpPr/>
          <p:nvPr/>
        </p:nvSpPr>
        <p:spPr>
          <a:xfrm>
            <a:off x="8411901" y="2314242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F5B7DB3-A443-950F-7754-6601A1A977EB}"/>
              </a:ext>
            </a:extLst>
          </p:cNvPr>
          <p:cNvSpPr/>
          <p:nvPr/>
        </p:nvSpPr>
        <p:spPr>
          <a:xfrm>
            <a:off x="8357759" y="943937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59200D5-0AA7-7B3A-206B-586EF8473CD4}"/>
              </a:ext>
            </a:extLst>
          </p:cNvPr>
          <p:cNvSpPr/>
          <p:nvPr/>
        </p:nvSpPr>
        <p:spPr>
          <a:xfrm>
            <a:off x="8357759" y="3865021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F1C6C5C-1A69-6C00-740E-1CDBB9D85C5B}"/>
              </a:ext>
            </a:extLst>
          </p:cNvPr>
          <p:cNvSpPr/>
          <p:nvPr/>
        </p:nvSpPr>
        <p:spPr>
          <a:xfrm>
            <a:off x="8357759" y="5235326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ABFC2485-1DB8-D14A-2DB8-C13111BB5FD5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9597012" y="276726"/>
            <a:ext cx="0" cy="6672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90D18654-AC89-A456-C6F4-6B07F404CD32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9597012" y="1894431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F8BC50FA-42BE-8509-B02B-22A652F15E80}"/>
              </a:ext>
            </a:extLst>
          </p:cNvPr>
          <p:cNvCxnSpPr>
            <a:cxnSpLocks/>
          </p:cNvCxnSpPr>
          <p:nvPr/>
        </p:nvCxnSpPr>
        <p:spPr>
          <a:xfrm>
            <a:off x="9578965" y="3429000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66DE233F-B1A6-9688-D628-184A7C58B269}"/>
              </a:ext>
            </a:extLst>
          </p:cNvPr>
          <p:cNvCxnSpPr>
            <a:cxnSpLocks/>
          </p:cNvCxnSpPr>
          <p:nvPr/>
        </p:nvCxnSpPr>
        <p:spPr>
          <a:xfrm>
            <a:off x="9578965" y="6185820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接點: 肘形 14">
            <a:extLst>
              <a:ext uri="{FF2B5EF4-FFF2-40B4-BE49-F238E27FC236}">
                <a16:creationId xmlns:a16="http://schemas.microsoft.com/office/drawing/2014/main" id="{6C4C87A1-3C1F-156D-92CD-8AC54B58C102}"/>
              </a:ext>
            </a:extLst>
          </p:cNvPr>
          <p:cNvCxnSpPr>
            <a:stCxn id="7" idx="3"/>
            <a:endCxn id="10" idx="3"/>
          </p:cNvCxnSpPr>
          <p:nvPr/>
        </p:nvCxnSpPr>
        <p:spPr>
          <a:xfrm>
            <a:off x="10782122" y="2879726"/>
            <a:ext cx="54142" cy="2830847"/>
          </a:xfrm>
          <a:prstGeom prst="bentConnector3">
            <a:avLst>
              <a:gd name="adj1" fmla="val 1033335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接點: 肘形 15">
            <a:extLst>
              <a:ext uri="{FF2B5EF4-FFF2-40B4-BE49-F238E27FC236}">
                <a16:creationId xmlns:a16="http://schemas.microsoft.com/office/drawing/2014/main" id="{2FE9C649-DDC9-27CA-6C89-10AF8294789C}"/>
              </a:ext>
            </a:extLst>
          </p:cNvPr>
          <p:cNvCxnSpPr>
            <a:cxnSpLocks/>
            <a:stCxn id="9" idx="1"/>
            <a:endCxn id="7" idx="1"/>
          </p:cNvCxnSpPr>
          <p:nvPr/>
        </p:nvCxnSpPr>
        <p:spPr>
          <a:xfrm rot="10800000" flipH="1">
            <a:off x="8357759" y="2879726"/>
            <a:ext cx="54142" cy="1460542"/>
          </a:xfrm>
          <a:prstGeom prst="bentConnector3">
            <a:avLst>
              <a:gd name="adj1" fmla="val -844446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C539462F-BA4A-F1C6-32AF-81D96207A900}"/>
              </a:ext>
            </a:extLst>
          </p:cNvPr>
          <p:cNvSpPr txBox="1"/>
          <p:nvPr/>
        </p:nvSpPr>
        <p:spPr>
          <a:xfrm>
            <a:off x="9636117" y="3397443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357AE20-DF0B-3AA7-AE1E-3E7906C57E0A}"/>
              </a:ext>
            </a:extLst>
          </p:cNvPr>
          <p:cNvSpPr txBox="1"/>
          <p:nvPr/>
        </p:nvSpPr>
        <p:spPr>
          <a:xfrm>
            <a:off x="10719960" y="2425368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408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FBC32219-AD14-7E5E-293F-1E095CF0D761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</a:p>
        </p:txBody>
      </p:sp>
      <p:sp>
        <p:nvSpPr>
          <p:cNvPr id="5" name="流程圖: 決策 4">
            <a:extLst>
              <a:ext uri="{FF2B5EF4-FFF2-40B4-BE49-F238E27FC236}">
                <a16:creationId xmlns:a16="http://schemas.microsoft.com/office/drawing/2014/main" id="{413DC971-1859-1BED-E2AC-167CD5CE9D07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71D34D5-0B34-9CD3-57D4-9E2128C657AD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8B6E678-C24A-3D05-D309-A7746A084FCE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6116A8A-A21B-A46D-9F84-1162828E590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0F50F370-4860-4D9D-5321-467FBAFA137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4EFBF070-50BC-971B-318A-30F9BB1D5E66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211D7BE1-B7E5-1DF8-6669-434B93503B95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53B5B110-FE98-9F26-F2DB-02687A48452D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接點: 肘形 14">
            <a:extLst>
              <a:ext uri="{FF2B5EF4-FFF2-40B4-BE49-F238E27FC236}">
                <a16:creationId xmlns:a16="http://schemas.microsoft.com/office/drawing/2014/main" id="{95CA6D3A-FF36-25EB-6DF9-9369135C3835}"/>
              </a:ext>
            </a:extLst>
          </p:cNvPr>
          <p:cNvCxnSpPr>
            <a:cxnSpLocks/>
            <a:stCxn id="5" idx="3"/>
            <a:endCxn id="10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接點: 肘形 15">
            <a:extLst>
              <a:ext uri="{FF2B5EF4-FFF2-40B4-BE49-F238E27FC236}">
                <a16:creationId xmlns:a16="http://schemas.microsoft.com/office/drawing/2014/main" id="{B4114F9C-72F2-929D-055B-750D8FFC234F}"/>
              </a:ext>
            </a:extLst>
          </p:cNvPr>
          <p:cNvCxnSpPr>
            <a:cxnSpLocks/>
            <a:stCxn id="8" idx="1"/>
            <a:endCxn id="5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A70424D-08C2-1B55-D9DC-39E2ABAE5B19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3754948-4E0A-80C0-43FC-858EE7A748C4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284BBEC3-AF91-0EAD-F80C-48F179EDE79E}"/>
              </a:ext>
            </a:extLst>
          </p:cNvPr>
          <p:cNvSpPr/>
          <p:nvPr/>
        </p:nvSpPr>
        <p:spPr>
          <a:xfrm>
            <a:off x="4790156" y="3409950"/>
            <a:ext cx="1223761" cy="492552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791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0" grpId="0" animBg="1"/>
      <p:bldP spid="17" grpId="0"/>
      <p:bldP spid="18" grpId="0"/>
      <p:bldP spid="19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00A4E067-CBE2-ED48-9F25-57E4773C72B9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EEE0385D-A7E7-2BDD-F66E-B6ADCC2F13E8}"/>
              </a:ext>
            </a:extLst>
          </p:cNvPr>
          <p:cNvSpPr/>
          <p:nvPr/>
        </p:nvSpPr>
        <p:spPr>
          <a:xfrm>
            <a:off x="4790156" y="3409950"/>
            <a:ext cx="1223761" cy="492552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784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C8326F06-ACCE-A88B-E5D3-8B69E7E330F5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7EA920AC-EE41-CAF9-1E3F-490048D7DE09}"/>
              </a:ext>
            </a:extLst>
          </p:cNvPr>
          <p:cNvSpPr/>
          <p:nvPr/>
        </p:nvSpPr>
        <p:spPr>
          <a:xfrm>
            <a:off x="4790156" y="3409950"/>
            <a:ext cx="1223761" cy="492552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453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10EE0D82-6750-F9F8-73E8-A99E36727ABF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5609959" y="4993012"/>
            <a:ext cx="10363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211608F-8EE7-45D4-7BE7-E973313F3334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3" name="流程圖: 決策 12">
            <a:extLst>
              <a:ext uri="{FF2B5EF4-FFF2-40B4-BE49-F238E27FC236}">
                <a16:creationId xmlns:a16="http://schemas.microsoft.com/office/drawing/2014/main" id="{16A7D642-BC72-82DD-68CE-A03924D184A0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D6C4088-3E0B-0685-95B1-F54313889E32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3837702-DBBB-E02E-F2D9-0A6C8A836375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197BA26-12C1-861C-5EE5-C211848AA0B0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B491F537-D76D-4F05-48B4-406FD890F99B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BCB2443F-37F4-B1D0-3852-9925D81427E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CB1775AC-A9DF-57A7-291A-E5827B9E7624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8E2EC48F-8470-6462-8285-F5487FD361AA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接點: 肘形 20">
            <a:extLst>
              <a:ext uri="{FF2B5EF4-FFF2-40B4-BE49-F238E27FC236}">
                <a16:creationId xmlns:a16="http://schemas.microsoft.com/office/drawing/2014/main" id="{0CA5C852-90CF-71CB-D0F2-184A4AC08AE6}"/>
              </a:ext>
            </a:extLst>
          </p:cNvPr>
          <p:cNvCxnSpPr>
            <a:cxnSpLocks/>
            <a:stCxn id="13" idx="3"/>
            <a:endCxn id="16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0AD44EB8-6E47-2680-0E23-50ABDCCA3205}"/>
              </a:ext>
            </a:extLst>
          </p:cNvPr>
          <p:cNvCxnSpPr>
            <a:cxnSpLocks/>
            <a:stCxn id="15" idx="1"/>
            <a:endCxn id="13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8A26ABFE-4B6A-5214-D7BF-1EFA75874E64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0591C0E1-E8B1-F4C9-44F1-929EDD433243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4CD5D40A-29E9-8231-01F8-1959F070B131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64A57FA7-5D15-BD4F-6CEC-3E3CAEAA7C32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3715158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D530D860-A1C1-D2BA-0DD2-F1E510AD75C2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3724274" y="4991907"/>
            <a:ext cx="1685925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6771717-6394-099B-FBD2-8CAF72F86321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流程圖: 決策 7">
            <a:extLst>
              <a:ext uri="{FF2B5EF4-FFF2-40B4-BE49-F238E27FC236}">
                <a16:creationId xmlns:a16="http://schemas.microsoft.com/office/drawing/2014/main" id="{0A00971E-2925-C590-7F12-E30C806B2659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22FD35-8851-1AA5-B337-83D894F0C04A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E79EEC-5F08-E418-8E57-9D2EB62D6D4E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C792C4-FE76-5DE5-B827-BB56DB7B2607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B84B3A1A-94C1-D076-451C-3D525E4D011E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63F683C9-9D60-7EE6-201D-A19578788FB1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7197CD85-E42A-B947-1C77-D2456AD9B583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E7E7E2E1-9C10-3157-18D1-1BA34DF728C7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F7E3B73C-B4EB-7692-8FE5-54D4A8F89490}"/>
              </a:ext>
            </a:extLst>
          </p:cNvPr>
          <p:cNvCxnSpPr>
            <a:cxnSpLocks/>
            <a:stCxn id="8" idx="3"/>
            <a:endCxn id="13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EF442101-E15B-A042-5771-7055E19E3D7B}"/>
              </a:ext>
            </a:extLst>
          </p:cNvPr>
          <p:cNvCxnSpPr>
            <a:cxnSpLocks/>
            <a:stCxn id="12" idx="1"/>
            <a:endCxn id="8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1931229-C34B-9FDF-B199-7912616BE41B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DB1A4891-B762-C349-7D42-011A468C2346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ECC8133A-6B71-56EF-5118-6D62D2313271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2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66596EBE-6BF4-16DC-52A6-C7156DADBFCC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2913637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DA172092-6365-F3A7-6A5B-B77C3E3277B1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26B9C7F2-411A-1A27-176F-AD56CEDA7DD5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2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329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4443787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endParaRPr lang="zh-TW" altLang="en-US" sz="3600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5" name="手繪多邊形: 圖案 4">
            <a:extLst>
              <a:ext uri="{FF2B5EF4-FFF2-40B4-BE49-F238E27FC236}">
                <a16:creationId xmlns:a16="http://schemas.microsoft.com/office/drawing/2014/main" id="{09C3A839-D479-99A5-6846-B0342A7A42F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48287 w 12192000"/>
              <a:gd name="connsiteY0" fmla="*/ 2238827 h 6858000"/>
              <a:gd name="connsiteX1" fmla="*/ 1516284 w 12192000"/>
              <a:gd name="connsiteY1" fmla="*/ 2370830 h 6858000"/>
              <a:gd name="connsiteX2" fmla="*/ 1516284 w 12192000"/>
              <a:gd name="connsiteY2" fmla="*/ 2898824 h 6858000"/>
              <a:gd name="connsiteX3" fmla="*/ 1648287 w 12192000"/>
              <a:gd name="connsiteY3" fmla="*/ 3030827 h 6858000"/>
              <a:gd name="connsiteX4" fmla="*/ 7183197 w 12192000"/>
              <a:gd name="connsiteY4" fmla="*/ 3030827 h 6858000"/>
              <a:gd name="connsiteX5" fmla="*/ 7315200 w 12192000"/>
              <a:gd name="connsiteY5" fmla="*/ 2898824 h 6858000"/>
              <a:gd name="connsiteX6" fmla="*/ 7315200 w 12192000"/>
              <a:gd name="connsiteY6" fmla="*/ 2370830 h 6858000"/>
              <a:gd name="connsiteX7" fmla="*/ 7183197 w 12192000"/>
              <a:gd name="connsiteY7" fmla="*/ 2238827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648287" y="2238827"/>
                </a:moveTo>
                <a:cubicBezTo>
                  <a:pt x="1575384" y="2238827"/>
                  <a:pt x="1516284" y="2297927"/>
                  <a:pt x="1516284" y="2370830"/>
                </a:cubicBezTo>
                <a:lnTo>
                  <a:pt x="1516284" y="2898824"/>
                </a:lnTo>
                <a:cubicBezTo>
                  <a:pt x="1516284" y="2971727"/>
                  <a:pt x="1575384" y="3030827"/>
                  <a:pt x="1648287" y="3030827"/>
                </a:cubicBezTo>
                <a:lnTo>
                  <a:pt x="7183197" y="3030827"/>
                </a:lnTo>
                <a:cubicBezTo>
                  <a:pt x="7256100" y="3030827"/>
                  <a:pt x="7315200" y="2971727"/>
                  <a:pt x="7315200" y="2898824"/>
                </a:cubicBezTo>
                <a:lnTo>
                  <a:pt x="7315200" y="2370830"/>
                </a:lnTo>
                <a:cubicBezTo>
                  <a:pt x="7315200" y="2297927"/>
                  <a:pt x="7256100" y="2238827"/>
                  <a:pt x="7183197" y="2238827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2B8D1A-AACA-4414-CD11-CF58C897C438}"/>
              </a:ext>
            </a:extLst>
          </p:cNvPr>
          <p:cNvSpPr/>
          <p:nvPr/>
        </p:nvSpPr>
        <p:spPr>
          <a:xfrm>
            <a:off x="1369165" y="3256935"/>
            <a:ext cx="6093154" cy="114047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8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使用命名空間 </a:t>
            </a:r>
            <a:r>
              <a:rPr lang="en-US" altLang="zh-TW" sz="48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std</a:t>
            </a:r>
            <a:endParaRPr lang="zh-TW" altLang="en-US" sz="4800" dirty="0">
              <a:solidFill>
                <a:schemeClr val="tx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13049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8DCA556C-81CA-B734-C575-7D6FDEB25F55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2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79ADFD13-7CDF-3664-D0C5-7D1E3B4D3BC2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3904126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0A9A647D-4653-CC38-F59B-5F6AA1014F3F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5576092" y="4991907"/>
            <a:ext cx="10617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211608F-8EE7-45D4-7BE7-E973313F3334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3" name="流程圖: 決策 12">
            <a:extLst>
              <a:ext uri="{FF2B5EF4-FFF2-40B4-BE49-F238E27FC236}">
                <a16:creationId xmlns:a16="http://schemas.microsoft.com/office/drawing/2014/main" id="{16A7D642-BC72-82DD-68CE-A03924D184A0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D6C4088-3E0B-0685-95B1-F54313889E32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3837702-DBBB-E02E-F2D9-0A6C8A836375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197BA26-12C1-861C-5EE5-C211848AA0B0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B491F537-D76D-4F05-48B4-406FD890F99B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BCB2443F-37F4-B1D0-3852-9925D81427E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CB1775AC-A9DF-57A7-291A-E5827B9E7624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8E2EC48F-8470-6462-8285-F5487FD361AA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接點: 肘形 20">
            <a:extLst>
              <a:ext uri="{FF2B5EF4-FFF2-40B4-BE49-F238E27FC236}">
                <a16:creationId xmlns:a16="http://schemas.microsoft.com/office/drawing/2014/main" id="{0CA5C852-90CF-71CB-D0F2-184A4AC08AE6}"/>
              </a:ext>
            </a:extLst>
          </p:cNvPr>
          <p:cNvCxnSpPr>
            <a:cxnSpLocks/>
            <a:stCxn id="13" idx="3"/>
            <a:endCxn id="16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0AD44EB8-6E47-2680-0E23-50ABDCCA3205}"/>
              </a:ext>
            </a:extLst>
          </p:cNvPr>
          <p:cNvCxnSpPr>
            <a:cxnSpLocks/>
            <a:stCxn id="15" idx="1"/>
            <a:endCxn id="13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8A26ABFE-4B6A-5214-D7BF-1EFA75874E64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0591C0E1-E8B1-F4C9-44F1-929EDD433243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4CD5D40A-29E9-8231-01F8-1959F070B131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2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EC1CA3A-E772-7557-8DA7-754D1B8378BE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42744063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6E246A6D-31EA-4465-0645-7E297ED4A8DF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6771717-6394-099B-FBD2-8CAF72F86321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流程圖: 決策 7">
            <a:extLst>
              <a:ext uri="{FF2B5EF4-FFF2-40B4-BE49-F238E27FC236}">
                <a16:creationId xmlns:a16="http://schemas.microsoft.com/office/drawing/2014/main" id="{0A00971E-2925-C590-7F12-E30C806B2659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22FD35-8851-1AA5-B337-83D894F0C04A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E79EEC-5F08-E418-8E57-9D2EB62D6D4E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C792C4-FE76-5DE5-B827-BB56DB7B2607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B84B3A1A-94C1-D076-451C-3D525E4D011E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63F683C9-9D60-7EE6-201D-A19578788FB1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7197CD85-E42A-B947-1C77-D2456AD9B583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E7E7E2E1-9C10-3157-18D1-1BA34DF728C7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F7E3B73C-B4EB-7692-8FE5-54D4A8F89490}"/>
              </a:ext>
            </a:extLst>
          </p:cNvPr>
          <p:cNvCxnSpPr>
            <a:cxnSpLocks/>
            <a:stCxn id="8" idx="3"/>
            <a:endCxn id="13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EF442101-E15B-A042-5771-7055E19E3D7B}"/>
              </a:ext>
            </a:extLst>
          </p:cNvPr>
          <p:cNvCxnSpPr>
            <a:cxnSpLocks/>
            <a:stCxn id="12" idx="1"/>
            <a:endCxn id="8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1931229-C34B-9FDF-B199-7912616BE41B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DB1A4891-B762-C349-7D42-011A468C2346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ECC8133A-6B71-56EF-5118-6D62D2313271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3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35715F9D-853E-6985-BCE3-F968941DD739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9F2B32F-E2AA-DBAF-E3F9-B5FAB52CDBC4}"/>
              </a:ext>
            </a:extLst>
          </p:cNvPr>
          <p:cNvSpPr/>
          <p:nvPr/>
        </p:nvSpPr>
        <p:spPr>
          <a:xfrm>
            <a:off x="3724274" y="4991907"/>
            <a:ext cx="1685925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844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A12C1596-5282-7448-1577-561DE27FD55A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26B9C7F2-411A-1A27-176F-AD56CEDA7DD5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3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848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ECD0F0EE-1105-7845-6466-72F2F2C953BC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3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741FC364-53D2-F9F1-3201-2E9ECB81AF9D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4052770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CBE7E60B-F917-0851-66C6-9C0AB3B16F8B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211608F-8EE7-45D4-7BE7-E973313F3334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3" name="流程圖: 決策 12">
            <a:extLst>
              <a:ext uri="{FF2B5EF4-FFF2-40B4-BE49-F238E27FC236}">
                <a16:creationId xmlns:a16="http://schemas.microsoft.com/office/drawing/2014/main" id="{16A7D642-BC72-82DD-68CE-A03924D184A0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D6C4088-3E0B-0685-95B1-F54313889E32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3837702-DBBB-E02E-F2D9-0A6C8A836375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197BA26-12C1-861C-5EE5-C211848AA0B0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B491F537-D76D-4F05-48B4-406FD890F99B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BCB2443F-37F4-B1D0-3852-9925D81427E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CB1775AC-A9DF-57A7-291A-E5827B9E7624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8E2EC48F-8470-6462-8285-F5487FD361AA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接點: 肘形 20">
            <a:extLst>
              <a:ext uri="{FF2B5EF4-FFF2-40B4-BE49-F238E27FC236}">
                <a16:creationId xmlns:a16="http://schemas.microsoft.com/office/drawing/2014/main" id="{0CA5C852-90CF-71CB-D0F2-184A4AC08AE6}"/>
              </a:ext>
            </a:extLst>
          </p:cNvPr>
          <p:cNvCxnSpPr>
            <a:cxnSpLocks/>
            <a:stCxn id="13" idx="3"/>
            <a:endCxn id="16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0AD44EB8-6E47-2680-0E23-50ABDCCA3205}"/>
              </a:ext>
            </a:extLst>
          </p:cNvPr>
          <p:cNvCxnSpPr>
            <a:cxnSpLocks/>
            <a:stCxn id="15" idx="1"/>
            <a:endCxn id="13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8A26ABFE-4B6A-5214-D7BF-1EFA75874E64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0591C0E1-E8B1-F4C9-44F1-929EDD433243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4CD5D40A-29E9-8231-01F8-1959F070B131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3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8C7BAE5-C9ED-37C3-F54F-8C1398BD0F81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551486E-FE17-0607-6F91-59815DC72DC0}"/>
              </a:ext>
            </a:extLst>
          </p:cNvPr>
          <p:cNvSpPr/>
          <p:nvPr/>
        </p:nvSpPr>
        <p:spPr>
          <a:xfrm>
            <a:off x="5576092" y="4991907"/>
            <a:ext cx="10617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012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71403BD5-696B-5181-9677-8898476D300E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6771717-6394-099B-FBD2-8CAF72F86321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流程圖: 決策 7">
            <a:extLst>
              <a:ext uri="{FF2B5EF4-FFF2-40B4-BE49-F238E27FC236}">
                <a16:creationId xmlns:a16="http://schemas.microsoft.com/office/drawing/2014/main" id="{0A00971E-2925-C590-7F12-E30C806B2659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22FD35-8851-1AA5-B337-83D894F0C04A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E79EEC-5F08-E418-8E57-9D2EB62D6D4E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C792C4-FE76-5DE5-B827-BB56DB7B2607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B84B3A1A-94C1-D076-451C-3D525E4D011E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63F683C9-9D60-7EE6-201D-A19578788FB1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7197CD85-E42A-B947-1C77-D2456AD9B583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E7E7E2E1-9C10-3157-18D1-1BA34DF728C7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F7E3B73C-B4EB-7692-8FE5-54D4A8F89490}"/>
              </a:ext>
            </a:extLst>
          </p:cNvPr>
          <p:cNvCxnSpPr>
            <a:cxnSpLocks/>
            <a:stCxn id="8" idx="3"/>
            <a:endCxn id="13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EF442101-E15B-A042-5771-7055E19E3D7B}"/>
              </a:ext>
            </a:extLst>
          </p:cNvPr>
          <p:cNvCxnSpPr>
            <a:cxnSpLocks/>
            <a:stCxn id="12" idx="1"/>
            <a:endCxn id="8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1931229-C34B-9FDF-B199-7912616BE41B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DB1A4891-B762-C349-7D42-011A468C2346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ECC8133A-6B71-56EF-5118-6D62D2313271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4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19D127F-2927-9331-021E-93AE20972013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150092E2-5B16-CFE1-4AF2-ACBBAEC5C2D3}"/>
              </a:ext>
            </a:extLst>
          </p:cNvPr>
          <p:cNvSpPr/>
          <p:nvPr/>
        </p:nvSpPr>
        <p:spPr>
          <a:xfrm>
            <a:off x="3724274" y="4991907"/>
            <a:ext cx="1685925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438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E957AEC-D191-D7EB-5756-56CBC02DDA7A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26B9C7F2-411A-1A27-176F-AD56CEDA7DD5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4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584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BF8D85D0-49CD-CE7A-A2F7-9BB9566156AD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4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2005937D-7657-20D7-88E9-076DE6A48896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1258572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E1CD36C0-70EA-59DF-982C-720770A0D727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211608F-8EE7-45D4-7BE7-E973313F3334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13" name="流程圖: 決策 12">
            <a:extLst>
              <a:ext uri="{FF2B5EF4-FFF2-40B4-BE49-F238E27FC236}">
                <a16:creationId xmlns:a16="http://schemas.microsoft.com/office/drawing/2014/main" id="{16A7D642-BC72-82DD-68CE-A03924D184A0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D6C4088-3E0B-0685-95B1-F54313889E32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3837702-DBBB-E02E-F2D9-0A6C8A836375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197BA26-12C1-861C-5EE5-C211848AA0B0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B491F537-D76D-4F05-48B4-406FD890F99B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BCB2443F-37F4-B1D0-3852-9925D81427E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CB1775AC-A9DF-57A7-291A-E5827B9E7624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8E2EC48F-8470-6462-8285-F5487FD361AA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接點: 肘形 20">
            <a:extLst>
              <a:ext uri="{FF2B5EF4-FFF2-40B4-BE49-F238E27FC236}">
                <a16:creationId xmlns:a16="http://schemas.microsoft.com/office/drawing/2014/main" id="{0CA5C852-90CF-71CB-D0F2-184A4AC08AE6}"/>
              </a:ext>
            </a:extLst>
          </p:cNvPr>
          <p:cNvCxnSpPr>
            <a:cxnSpLocks/>
            <a:stCxn id="13" idx="3"/>
            <a:endCxn id="16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0AD44EB8-6E47-2680-0E23-50ABDCCA3205}"/>
              </a:ext>
            </a:extLst>
          </p:cNvPr>
          <p:cNvCxnSpPr>
            <a:cxnSpLocks/>
            <a:stCxn id="15" idx="1"/>
            <a:endCxn id="13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8A26ABFE-4B6A-5214-D7BF-1EFA75874E64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0591C0E1-E8B1-F4C9-44F1-929EDD433243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4CD5D40A-29E9-8231-01F8-1959F070B131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4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DFC1D056-910E-667B-9A06-869BB4207B67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21DF43B-9009-0644-DB58-4B2F3BAB5C9E}"/>
              </a:ext>
            </a:extLst>
          </p:cNvPr>
          <p:cNvSpPr/>
          <p:nvPr/>
        </p:nvSpPr>
        <p:spPr>
          <a:xfrm>
            <a:off x="5576092" y="4991907"/>
            <a:ext cx="10617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115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4443787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endParaRPr lang="zh-TW" altLang="en-US" sz="3600" dirty="0"/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6" name="手繪多邊形: 圖案 5">
            <a:extLst>
              <a:ext uri="{FF2B5EF4-FFF2-40B4-BE49-F238E27FC236}">
                <a16:creationId xmlns:a16="http://schemas.microsoft.com/office/drawing/2014/main" id="{D7291E12-932A-F42D-FFDB-EA979CE1913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764010 w 12192000"/>
              <a:gd name="connsiteY0" fmla="*/ 2939969 h 6858000"/>
              <a:gd name="connsiteX1" fmla="*/ 1559848 w 12192000"/>
              <a:gd name="connsiteY1" fmla="*/ 3144131 h 6858000"/>
              <a:gd name="connsiteX2" fmla="*/ 1559848 w 12192000"/>
              <a:gd name="connsiteY2" fmla="*/ 3960757 h 6858000"/>
              <a:gd name="connsiteX3" fmla="*/ 1764010 w 12192000"/>
              <a:gd name="connsiteY3" fmla="*/ 4164919 h 6858000"/>
              <a:gd name="connsiteX4" fmla="*/ 8164334 w 12192000"/>
              <a:gd name="connsiteY4" fmla="*/ 4164919 h 6858000"/>
              <a:gd name="connsiteX5" fmla="*/ 8368496 w 12192000"/>
              <a:gd name="connsiteY5" fmla="*/ 3960757 h 6858000"/>
              <a:gd name="connsiteX6" fmla="*/ 8368496 w 12192000"/>
              <a:gd name="connsiteY6" fmla="*/ 3144131 h 6858000"/>
              <a:gd name="connsiteX7" fmla="*/ 8164334 w 12192000"/>
              <a:gd name="connsiteY7" fmla="*/ 2939969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1764010" y="2939969"/>
                </a:moveTo>
                <a:cubicBezTo>
                  <a:pt x="1651254" y="2939969"/>
                  <a:pt x="1559848" y="3031375"/>
                  <a:pt x="1559848" y="3144131"/>
                </a:cubicBezTo>
                <a:lnTo>
                  <a:pt x="1559848" y="3960757"/>
                </a:lnTo>
                <a:cubicBezTo>
                  <a:pt x="1559848" y="4073513"/>
                  <a:pt x="1651254" y="4164919"/>
                  <a:pt x="1764010" y="4164919"/>
                </a:cubicBezTo>
                <a:lnTo>
                  <a:pt x="8164334" y="4164919"/>
                </a:lnTo>
                <a:cubicBezTo>
                  <a:pt x="8277090" y="4164919"/>
                  <a:pt x="8368496" y="4073513"/>
                  <a:pt x="8368496" y="3960757"/>
                </a:cubicBezTo>
                <a:lnTo>
                  <a:pt x="8368496" y="3144131"/>
                </a:lnTo>
                <a:cubicBezTo>
                  <a:pt x="8368496" y="3031375"/>
                  <a:pt x="8277090" y="2939969"/>
                  <a:pt x="8164334" y="293996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2B8D1A-AACA-4414-CD11-CF58C897C438}"/>
              </a:ext>
            </a:extLst>
          </p:cNvPr>
          <p:cNvSpPr/>
          <p:nvPr/>
        </p:nvSpPr>
        <p:spPr>
          <a:xfrm>
            <a:off x="1527214" y="4363337"/>
            <a:ext cx="3137384" cy="114047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8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多行註解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829C08B-88D1-B8FD-6534-7A740FA245AF}"/>
              </a:ext>
            </a:extLst>
          </p:cNvPr>
          <p:cNvSpPr/>
          <p:nvPr/>
        </p:nvSpPr>
        <p:spPr>
          <a:xfrm>
            <a:off x="4946408" y="4363337"/>
            <a:ext cx="3653582" cy="891569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 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/*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開頭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181CC2DB-532B-FF9F-CDBA-CEDDF70CFE27}"/>
              </a:ext>
            </a:extLst>
          </p:cNvPr>
          <p:cNvSpPr/>
          <p:nvPr/>
        </p:nvSpPr>
        <p:spPr>
          <a:xfrm>
            <a:off x="4946408" y="5416634"/>
            <a:ext cx="3653582" cy="891569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 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*/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結尾</a:t>
            </a:r>
          </a:p>
        </p:txBody>
      </p:sp>
    </p:spTree>
    <p:extLst>
      <p:ext uri="{BB962C8B-B14F-4D97-AF65-F5344CB8AC3E}">
        <p14:creationId xmlns:p14="http://schemas.microsoft.com/office/powerpoint/2010/main" val="6740836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21AA2E0-44DD-0066-ED7E-C32FAF670198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6771717-6394-099B-FBD2-8CAF72F86321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流程圖: 決策 7">
            <a:extLst>
              <a:ext uri="{FF2B5EF4-FFF2-40B4-BE49-F238E27FC236}">
                <a16:creationId xmlns:a16="http://schemas.microsoft.com/office/drawing/2014/main" id="{0A00971E-2925-C590-7F12-E30C806B2659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22FD35-8851-1AA5-B337-83D894F0C04A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E79EEC-5F08-E418-8E57-9D2EB62D6D4E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C792C4-FE76-5DE5-B827-BB56DB7B2607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B84B3A1A-94C1-D076-451C-3D525E4D011E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63F683C9-9D60-7EE6-201D-A19578788FB1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7197CD85-E42A-B947-1C77-D2456AD9B583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E7E7E2E1-9C10-3157-18D1-1BA34DF728C7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F7E3B73C-B4EB-7692-8FE5-54D4A8F89490}"/>
              </a:ext>
            </a:extLst>
          </p:cNvPr>
          <p:cNvCxnSpPr>
            <a:cxnSpLocks/>
            <a:stCxn id="8" idx="3"/>
            <a:endCxn id="13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EF442101-E15B-A042-5771-7055E19E3D7B}"/>
              </a:ext>
            </a:extLst>
          </p:cNvPr>
          <p:cNvCxnSpPr>
            <a:cxnSpLocks/>
            <a:stCxn id="12" idx="1"/>
            <a:endCxn id="8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1931229-C34B-9FDF-B199-7912616BE41B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DB1A4891-B762-C349-7D42-011A468C2346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ECC8133A-6B71-56EF-5118-6D62D2313271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5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BEF2E80-EA22-0408-1224-E1AD5CCF67F3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68A21CA8-3289-3717-3176-7E7F667CD036}"/>
              </a:ext>
            </a:extLst>
          </p:cNvPr>
          <p:cNvSpPr/>
          <p:nvPr/>
        </p:nvSpPr>
        <p:spPr>
          <a:xfrm>
            <a:off x="3724274" y="4991907"/>
            <a:ext cx="1685925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311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C047623E-BDFA-B823-7588-D28E5A974934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26B9C7F2-411A-1A27-176F-AD56CEDA7DD5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5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21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C24B18C-5939-4EF9-09E2-9C508FA8838A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5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4C5F6B74-9A4A-05B2-AED3-C4A0FA338678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6330543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750DAC3A-42F2-569E-726C-7CB9313A5242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211608F-8EE7-45D4-7BE7-E973313F3334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13" name="流程圖: 決策 12">
            <a:extLst>
              <a:ext uri="{FF2B5EF4-FFF2-40B4-BE49-F238E27FC236}">
                <a16:creationId xmlns:a16="http://schemas.microsoft.com/office/drawing/2014/main" id="{16A7D642-BC72-82DD-68CE-A03924D184A0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D6C4088-3E0B-0685-95B1-F54313889E32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3837702-DBBB-E02E-F2D9-0A6C8A836375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2197BA26-12C1-861C-5EE5-C211848AA0B0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B491F537-D76D-4F05-48B4-406FD890F99B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BCB2443F-37F4-B1D0-3852-9925D81427E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CB1775AC-A9DF-57A7-291A-E5827B9E7624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8E2EC48F-8470-6462-8285-F5487FD361AA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接點: 肘形 20">
            <a:extLst>
              <a:ext uri="{FF2B5EF4-FFF2-40B4-BE49-F238E27FC236}">
                <a16:creationId xmlns:a16="http://schemas.microsoft.com/office/drawing/2014/main" id="{0CA5C852-90CF-71CB-D0F2-184A4AC08AE6}"/>
              </a:ext>
            </a:extLst>
          </p:cNvPr>
          <p:cNvCxnSpPr>
            <a:cxnSpLocks/>
            <a:stCxn id="13" idx="3"/>
            <a:endCxn id="16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0AD44EB8-6E47-2680-0E23-50ABDCCA3205}"/>
              </a:ext>
            </a:extLst>
          </p:cNvPr>
          <p:cNvCxnSpPr>
            <a:cxnSpLocks/>
            <a:stCxn id="15" idx="1"/>
            <a:endCxn id="13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8A26ABFE-4B6A-5214-D7BF-1EFA75874E64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0591C0E1-E8B1-F4C9-44F1-929EDD433243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4CD5D40A-29E9-8231-01F8-1959F070B131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5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BEEDF7B0-78B2-25C8-EDEA-F246AD96FFD5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6457453-467E-038A-2EEE-1ECAA0685D92}"/>
              </a:ext>
            </a:extLst>
          </p:cNvPr>
          <p:cNvSpPr/>
          <p:nvPr/>
        </p:nvSpPr>
        <p:spPr>
          <a:xfrm>
            <a:off x="5576092" y="4991907"/>
            <a:ext cx="10617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993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34B8E72D-2FCA-5DD0-4A09-77A1D3F03348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A6771717-6394-099B-FBD2-8CAF72F86321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流程圖: 決策 7">
            <a:extLst>
              <a:ext uri="{FF2B5EF4-FFF2-40B4-BE49-F238E27FC236}">
                <a16:creationId xmlns:a16="http://schemas.microsoft.com/office/drawing/2014/main" id="{0A00971E-2925-C590-7F12-E30C806B2659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22FD35-8851-1AA5-B337-83D894F0C04A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3E79EEC-5F08-E418-8E57-9D2EB62D6D4E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C792C4-FE76-5DE5-B827-BB56DB7B2607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B84B3A1A-94C1-D076-451C-3D525E4D011E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63F683C9-9D60-7EE6-201D-A19578788FB1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7197CD85-E42A-B947-1C77-D2456AD9B583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E7E7E2E1-9C10-3157-18D1-1BA34DF728C7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F7E3B73C-B4EB-7692-8FE5-54D4A8F89490}"/>
              </a:ext>
            </a:extLst>
          </p:cNvPr>
          <p:cNvCxnSpPr>
            <a:cxnSpLocks/>
            <a:stCxn id="8" idx="3"/>
            <a:endCxn id="13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EF442101-E15B-A042-5771-7055E19E3D7B}"/>
              </a:ext>
            </a:extLst>
          </p:cNvPr>
          <p:cNvCxnSpPr>
            <a:cxnSpLocks/>
            <a:stCxn id="12" idx="1"/>
            <a:endCxn id="8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01931229-C34B-9FDF-B199-7912616BE41B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DB1A4891-B762-C349-7D42-011A468C2346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B32391E-B809-2F98-3387-138090992083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5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9F09089-6F77-FF67-D008-E24650545B32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05059382-991E-9BD1-DC6F-2815545D0D80}"/>
              </a:ext>
            </a:extLst>
          </p:cNvPr>
          <p:cNvSpPr/>
          <p:nvPr/>
        </p:nvSpPr>
        <p:spPr>
          <a:xfrm>
            <a:off x="3724274" y="4991907"/>
            <a:ext cx="1685925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887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A36D88D8-C905-832E-B054-352AA60CEE2E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26B9C7F2-411A-1A27-176F-AD56CEDA7DD5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6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857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88E317C1-3D6B-AC25-7C19-B01560F74488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6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1914196E-A46A-1F52-F3CE-6B772A43106E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為非</a:t>
            </a:r>
          </a:p>
        </p:txBody>
      </p:sp>
    </p:spTree>
    <p:extLst>
      <p:ext uri="{BB962C8B-B14F-4D97-AF65-F5344CB8AC3E}">
        <p14:creationId xmlns:p14="http://schemas.microsoft.com/office/powerpoint/2010/main" val="1755138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65374EE-0DA4-7C7F-DE90-8A0E597AC81F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JetBrains Mono" panose="02000009000000000000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JetBrains Mono" panose="02000009000000000000" pitchFamily="49" charset="0"/>
              </a:rPr>
              <a:t>#include &lt;iostream&gt;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3  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5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){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JetBrains Mono" panose="02000009000000000000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JetBrains Mono" panose="02000009000000000000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++;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JetBrains Mono" panose="02000009000000000000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JetBrains Mono" panose="02000009000000000000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;</a:t>
            </a:r>
            <a:endParaRPr lang="zh-TW" altLang="zh-TW" sz="2000" kern="100" dirty="0"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JetBrains Mono" panose="02000009000000000000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JetBrains Mono" panose="02000009000000000000" pitchFamily="49" charset="0"/>
              </a:rPr>
              <a:t>}</a:t>
            </a:r>
            <a:endParaRPr lang="zh-TW" altLang="zh-TW" sz="2000" kern="100" dirty="0">
              <a:ea typeface="新細明體" panose="02020500000000000000" pitchFamily="18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5B6D669-0785-4D05-55AE-735E5C65B17B}"/>
              </a:ext>
            </a:extLst>
          </p:cNvPr>
          <p:cNvSpPr/>
          <p:nvPr/>
        </p:nvSpPr>
        <p:spPr>
          <a:xfrm>
            <a:off x="6916377" y="2270836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11" name="流程圖: 決策 10">
            <a:extLst>
              <a:ext uri="{FF2B5EF4-FFF2-40B4-BE49-F238E27FC236}">
                <a16:creationId xmlns:a16="http://schemas.microsoft.com/office/drawing/2014/main" id="{085B2D4C-AD84-8292-F88F-B098CC28DCAA}"/>
              </a:ext>
            </a:extLst>
          </p:cNvPr>
          <p:cNvSpPr/>
          <p:nvPr/>
        </p:nvSpPr>
        <p:spPr>
          <a:xfrm>
            <a:off x="8835421" y="2819301"/>
            <a:ext cx="2370221" cy="1130968"/>
          </a:xfrm>
          <a:prstGeom prst="flowChartDecision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DFB08E-D733-23A0-19A3-16FB102CFA89}"/>
              </a:ext>
            </a:extLst>
          </p:cNvPr>
          <p:cNvSpPr/>
          <p:nvPr/>
        </p:nvSpPr>
        <p:spPr>
          <a:xfrm>
            <a:off x="9100025" y="1801568"/>
            <a:ext cx="1800000" cy="6806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E190A5-DF08-62D5-DA47-E40FBA093696}"/>
              </a:ext>
            </a:extLst>
          </p:cNvPr>
          <p:cNvSpPr/>
          <p:nvPr/>
        </p:nvSpPr>
        <p:spPr>
          <a:xfrm>
            <a:off x="9100025" y="4371779"/>
            <a:ext cx="1800000" cy="719006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446A1A-49DB-A002-5FD8-8B0EF48C1E9E}"/>
              </a:ext>
            </a:extLst>
          </p:cNvPr>
          <p:cNvSpPr/>
          <p:nvPr/>
        </p:nvSpPr>
        <p:spPr>
          <a:xfrm>
            <a:off x="9100027" y="5468628"/>
            <a:ext cx="1800000" cy="719004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0B83581-5615-61E8-3D28-5CA1F06C589B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9993721" y="982279"/>
            <a:ext cx="6304" cy="81928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DAB069F-1369-3B19-A888-BD2A9E8E35F8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10000025" y="2482190"/>
            <a:ext cx="0" cy="35680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66075E8-D6F6-3295-BBD0-C97EC04E49AC}"/>
              </a:ext>
            </a:extLst>
          </p:cNvPr>
          <p:cNvCxnSpPr>
            <a:cxnSpLocks/>
          </p:cNvCxnSpPr>
          <p:nvPr/>
        </p:nvCxnSpPr>
        <p:spPr>
          <a:xfrm>
            <a:off x="10002485" y="3934059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36443B1-68AB-9E3D-1D6F-9C3D5B9641CC}"/>
              </a:ext>
            </a:extLst>
          </p:cNvPr>
          <p:cNvCxnSpPr>
            <a:cxnSpLocks/>
          </p:cNvCxnSpPr>
          <p:nvPr/>
        </p:nvCxnSpPr>
        <p:spPr>
          <a:xfrm>
            <a:off x="10002485" y="6187632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D9C3875F-623A-9863-8CE7-81266AA9E99F}"/>
              </a:ext>
            </a:extLst>
          </p:cNvPr>
          <p:cNvCxnSpPr>
            <a:cxnSpLocks/>
            <a:stCxn id="11" idx="3"/>
            <a:endCxn id="14" idx="3"/>
          </p:cNvCxnSpPr>
          <p:nvPr/>
        </p:nvCxnSpPr>
        <p:spPr>
          <a:xfrm flipH="1">
            <a:off x="10900027" y="3384785"/>
            <a:ext cx="305615" cy="2443345"/>
          </a:xfrm>
          <a:prstGeom prst="bentConnector3">
            <a:avLst>
              <a:gd name="adj1" fmla="val -748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3B5FF922-A799-778C-1A84-9D1CE0A01ED7}"/>
              </a:ext>
            </a:extLst>
          </p:cNvPr>
          <p:cNvCxnSpPr>
            <a:cxnSpLocks/>
            <a:stCxn id="13" idx="1"/>
            <a:endCxn id="11" idx="1"/>
          </p:cNvCxnSpPr>
          <p:nvPr/>
        </p:nvCxnSpPr>
        <p:spPr>
          <a:xfrm rot="10800000">
            <a:off x="8835421" y="3384786"/>
            <a:ext cx="264604" cy="1346497"/>
          </a:xfrm>
          <a:prstGeom prst="bentConnector3">
            <a:avLst>
              <a:gd name="adj1" fmla="val 18639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52E6F801-05E3-DE3B-521B-64445C5DF27D}"/>
              </a:ext>
            </a:extLst>
          </p:cNvPr>
          <p:cNvSpPr txBox="1"/>
          <p:nvPr/>
        </p:nvSpPr>
        <p:spPr>
          <a:xfrm>
            <a:off x="10059637" y="3902502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195C987-4E96-AA18-C310-814DE5588627}"/>
              </a:ext>
            </a:extLst>
          </p:cNvPr>
          <p:cNvSpPr txBox="1"/>
          <p:nvPr/>
        </p:nvSpPr>
        <p:spPr>
          <a:xfrm>
            <a:off x="11143480" y="2930427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26B9C7F2-411A-1A27-176F-AD56CEDA7DD5}"/>
              </a:ext>
            </a:extLst>
          </p:cNvPr>
          <p:cNvSpPr/>
          <p:nvPr/>
        </p:nvSpPr>
        <p:spPr>
          <a:xfrm>
            <a:off x="4790156" y="3409950"/>
            <a:ext cx="1224000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6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909FD8C-64FB-7899-FC77-8517C0AFA181}"/>
              </a:ext>
            </a:extLst>
          </p:cNvPr>
          <p:cNvSpPr/>
          <p:nvPr/>
        </p:nvSpPr>
        <p:spPr>
          <a:xfrm>
            <a:off x="4790155" y="4528977"/>
            <a:ext cx="1847711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 </a:t>
            </a:r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為非</a:t>
            </a:r>
          </a:p>
        </p:txBody>
      </p:sp>
    </p:spTree>
    <p:extLst>
      <p:ext uri="{BB962C8B-B14F-4D97-AF65-F5344CB8AC3E}">
        <p14:creationId xmlns:p14="http://schemas.microsoft.com/office/powerpoint/2010/main" val="1931825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822AD04A-BA07-D025-B51C-192A29A817B4}"/>
              </a:ext>
            </a:extLst>
          </p:cNvPr>
          <p:cNvSpPr/>
          <p:nvPr/>
        </p:nvSpPr>
        <p:spPr>
          <a:xfrm>
            <a:off x="-1439333" y="489744"/>
            <a:ext cx="8034686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7D3041-0382-2F7A-4CB4-BDC22571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do-while </a:t>
            </a:r>
            <a:r>
              <a:rPr lang="zh-TW" altLang="en-US" dirty="0"/>
              <a:t>迴圈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DEB709B4-7526-B42E-D78C-CB1473723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3921"/>
            <a:ext cx="40671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3600" kern="0" dirty="0">
                <a:cs typeface="Consolas" panose="020B0609020204030204" pitchFamily="49" charset="0"/>
              </a:rPr>
              <a:t>與</a:t>
            </a:r>
            <a:r>
              <a:rPr lang="en-US" altLang="zh-TW" sz="3600" kern="0" dirty="0">
                <a:cs typeface="Consolas" panose="020B0609020204030204" pitchFamily="49" charset="0"/>
              </a:rPr>
              <a:t>while</a:t>
            </a:r>
            <a:r>
              <a:rPr lang="zh-TW" altLang="en-US" sz="3600" kern="0" dirty="0">
                <a:cs typeface="Consolas" panose="020B0609020204030204" pitchFamily="49" charset="0"/>
              </a:rPr>
              <a:t>迴圈類似，不過會先執行程式區塊再檢查條件式</a:t>
            </a:r>
            <a:endParaRPr lang="en-US" altLang="zh-TW" sz="3600" kern="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45FD99BD-7C82-4E23-B00F-22A5782D9C09}"/>
              </a:ext>
            </a:extLst>
          </p:cNvPr>
          <p:cNvSpPr txBox="1">
            <a:spLocks/>
          </p:cNvSpPr>
          <p:nvPr/>
        </p:nvSpPr>
        <p:spPr>
          <a:xfrm>
            <a:off x="5162550" y="2583921"/>
            <a:ext cx="68024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d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o</a:t>
            </a:r>
            <a:r>
              <a:rPr lang="en-US" altLang="zh-TW" sz="4000" kern="0" dirty="0">
                <a:solidFill>
                  <a:srgbClr val="FF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	</a:t>
            </a:r>
            <a:r>
              <a:rPr lang="zh-TW" altLang="en-US" sz="4000" dirty="0"/>
              <a:t>程式區塊</a:t>
            </a:r>
            <a:r>
              <a:rPr lang="en-US" altLang="zh-TW" sz="40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}</a:t>
            </a: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 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while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條件式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布林值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)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);</a:t>
            </a:r>
            <a:endParaRPr lang="en-US" altLang="zh-TW" sz="4000" kern="0" dirty="0">
              <a:solidFill>
                <a:srgbClr val="FF0000"/>
              </a:solidFill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632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822AD04A-BA07-D025-B51C-192A29A817B4}"/>
              </a:ext>
            </a:extLst>
          </p:cNvPr>
          <p:cNvSpPr/>
          <p:nvPr/>
        </p:nvSpPr>
        <p:spPr>
          <a:xfrm>
            <a:off x="-1439333" y="489744"/>
            <a:ext cx="8034686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7D3041-0382-2F7A-4CB4-BDC225714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do-while </a:t>
            </a:r>
            <a:r>
              <a:rPr lang="zh-TW" altLang="en-US" dirty="0"/>
              <a:t>迴圈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DEB709B4-7526-B42E-D78C-CB1473723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3921"/>
            <a:ext cx="40671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3600" kern="0" dirty="0">
                <a:cs typeface="Consolas" panose="020B0609020204030204" pitchFamily="49" charset="0"/>
              </a:rPr>
              <a:t>與</a:t>
            </a:r>
            <a:r>
              <a:rPr lang="en-US" altLang="zh-TW" sz="3600" kern="0" dirty="0">
                <a:cs typeface="Consolas" panose="020B0609020204030204" pitchFamily="49" charset="0"/>
              </a:rPr>
              <a:t>while</a:t>
            </a:r>
            <a:r>
              <a:rPr lang="zh-TW" altLang="en-US" sz="3600" kern="0" dirty="0">
                <a:cs typeface="Consolas" panose="020B0609020204030204" pitchFamily="49" charset="0"/>
              </a:rPr>
              <a:t>迴圈類似，不過會先執行程式區塊再檢查條件式</a:t>
            </a:r>
            <a:endParaRPr lang="en-US" altLang="zh-TW" sz="3600" kern="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45FD99BD-7C82-4E23-B00F-22A5782D9C09}"/>
              </a:ext>
            </a:extLst>
          </p:cNvPr>
          <p:cNvSpPr txBox="1">
            <a:spLocks/>
          </p:cNvSpPr>
          <p:nvPr/>
        </p:nvSpPr>
        <p:spPr>
          <a:xfrm>
            <a:off x="5162550" y="2583921"/>
            <a:ext cx="68024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d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o</a:t>
            </a:r>
            <a:r>
              <a:rPr lang="en-US" altLang="zh-TW" sz="4000" kern="0" dirty="0">
                <a:solidFill>
                  <a:srgbClr val="FF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	</a:t>
            </a:r>
            <a:r>
              <a:rPr lang="zh-TW" altLang="en-US" sz="4000" dirty="0"/>
              <a:t>程式區塊</a:t>
            </a:r>
            <a:r>
              <a:rPr lang="en-US" altLang="zh-TW" sz="40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}</a:t>
            </a: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 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while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條件式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布林值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)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)</a:t>
            </a:r>
            <a:r>
              <a:rPr lang="en-US" altLang="zh-TW" sz="4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cs typeface="Consolas" panose="020B0609020204030204" pitchFamily="49" charset="0"/>
              </a:rPr>
              <a:t>;</a:t>
            </a:r>
            <a:endParaRPr lang="en-US" altLang="zh-TW" sz="4000" kern="0" dirty="0">
              <a:solidFill>
                <a:srgbClr val="FF0000"/>
              </a:solidFill>
              <a:highlight>
                <a:srgbClr val="FFFF00"/>
              </a:highlight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1E1A17D6-8689-CBAA-096C-B8D4E2EE5496}"/>
              </a:ext>
            </a:extLst>
          </p:cNvPr>
          <p:cNvSpPr/>
          <p:nvPr/>
        </p:nvSpPr>
        <p:spPr>
          <a:xfrm>
            <a:off x="10131993" y="4759590"/>
            <a:ext cx="1638475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要加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;</a:t>
            </a:r>
            <a:endParaRPr lang="zh-TW" altLang="en-US" sz="4000" dirty="0">
              <a:solidFill>
                <a:schemeClr val="tx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624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4443787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6" name="手繪多邊形: 圖案 5">
            <a:extLst>
              <a:ext uri="{FF2B5EF4-FFF2-40B4-BE49-F238E27FC236}">
                <a16:creationId xmlns:a16="http://schemas.microsoft.com/office/drawing/2014/main" id="{BF4228C8-C076-F2E1-AD26-DBB769F2C117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custGeom>
            <a:avLst/>
            <a:gdLst>
              <a:gd name="connsiteX0" fmla="*/ 1720235 w 12192000"/>
              <a:gd name="connsiteY0" fmla="*/ 5966431 h 6858000"/>
              <a:gd name="connsiteX1" fmla="*/ 1642961 w 12192000"/>
              <a:gd name="connsiteY1" fmla="*/ 6043705 h 6858000"/>
              <a:gd name="connsiteX2" fmla="*/ 1642961 w 12192000"/>
              <a:gd name="connsiteY2" fmla="*/ 6681157 h 6858000"/>
              <a:gd name="connsiteX3" fmla="*/ 1720235 w 12192000"/>
              <a:gd name="connsiteY3" fmla="*/ 6758431 h 6858000"/>
              <a:gd name="connsiteX4" fmla="*/ 2029319 w 12192000"/>
              <a:gd name="connsiteY4" fmla="*/ 6758431 h 6858000"/>
              <a:gd name="connsiteX5" fmla="*/ 2106593 w 12192000"/>
              <a:gd name="connsiteY5" fmla="*/ 6681157 h 6858000"/>
              <a:gd name="connsiteX6" fmla="*/ 2106593 w 12192000"/>
              <a:gd name="connsiteY6" fmla="*/ 6043705 h 6858000"/>
              <a:gd name="connsiteX7" fmla="*/ 2029319 w 12192000"/>
              <a:gd name="connsiteY7" fmla="*/ 5966431 h 6858000"/>
              <a:gd name="connsiteX8" fmla="*/ 1774963 w 12192000"/>
              <a:gd name="connsiteY8" fmla="*/ 4072323 h 6858000"/>
              <a:gd name="connsiteX9" fmla="*/ 1642960 w 12192000"/>
              <a:gd name="connsiteY9" fmla="*/ 4204326 h 6858000"/>
              <a:gd name="connsiteX10" fmla="*/ 1642960 w 12192000"/>
              <a:gd name="connsiteY10" fmla="*/ 4732320 h 6858000"/>
              <a:gd name="connsiteX11" fmla="*/ 1774963 w 12192000"/>
              <a:gd name="connsiteY11" fmla="*/ 4864323 h 6858000"/>
              <a:gd name="connsiteX12" fmla="*/ 4821962 w 12192000"/>
              <a:gd name="connsiteY12" fmla="*/ 4864323 h 6858000"/>
              <a:gd name="connsiteX13" fmla="*/ 4953965 w 12192000"/>
              <a:gd name="connsiteY13" fmla="*/ 4732320 h 6858000"/>
              <a:gd name="connsiteX14" fmla="*/ 4953965 w 12192000"/>
              <a:gd name="connsiteY14" fmla="*/ 4204326 h 6858000"/>
              <a:gd name="connsiteX15" fmla="*/ 4821962 w 12192000"/>
              <a:gd name="connsiteY15" fmla="*/ 4072323 h 6858000"/>
              <a:gd name="connsiteX16" fmla="*/ 0 w 12192000"/>
              <a:gd name="connsiteY16" fmla="*/ 0 h 6858000"/>
              <a:gd name="connsiteX17" fmla="*/ 12192000 w 12192000"/>
              <a:gd name="connsiteY17" fmla="*/ 0 h 6858000"/>
              <a:gd name="connsiteX18" fmla="*/ 12192000 w 12192000"/>
              <a:gd name="connsiteY18" fmla="*/ 6858000 h 6858000"/>
              <a:gd name="connsiteX19" fmla="*/ 0 w 12192000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192000" h="6858000">
                <a:moveTo>
                  <a:pt x="1720235" y="5966431"/>
                </a:moveTo>
                <a:cubicBezTo>
                  <a:pt x="1677558" y="5966431"/>
                  <a:pt x="1642961" y="6001028"/>
                  <a:pt x="1642961" y="6043705"/>
                </a:cubicBezTo>
                <a:lnTo>
                  <a:pt x="1642961" y="6681157"/>
                </a:lnTo>
                <a:cubicBezTo>
                  <a:pt x="1642961" y="6723834"/>
                  <a:pt x="1677558" y="6758431"/>
                  <a:pt x="1720235" y="6758431"/>
                </a:cubicBezTo>
                <a:lnTo>
                  <a:pt x="2029319" y="6758431"/>
                </a:lnTo>
                <a:cubicBezTo>
                  <a:pt x="2071996" y="6758431"/>
                  <a:pt x="2106593" y="6723834"/>
                  <a:pt x="2106593" y="6681157"/>
                </a:cubicBezTo>
                <a:lnTo>
                  <a:pt x="2106593" y="6043705"/>
                </a:lnTo>
                <a:cubicBezTo>
                  <a:pt x="2106593" y="6001028"/>
                  <a:pt x="2071996" y="5966431"/>
                  <a:pt x="2029319" y="5966431"/>
                </a:cubicBezTo>
                <a:close/>
                <a:moveTo>
                  <a:pt x="1774963" y="4072323"/>
                </a:moveTo>
                <a:cubicBezTo>
                  <a:pt x="1702060" y="4072323"/>
                  <a:pt x="1642960" y="4131423"/>
                  <a:pt x="1642960" y="4204326"/>
                </a:cubicBezTo>
                <a:lnTo>
                  <a:pt x="1642960" y="4732320"/>
                </a:lnTo>
                <a:cubicBezTo>
                  <a:pt x="1642960" y="4805223"/>
                  <a:pt x="1702060" y="4864323"/>
                  <a:pt x="1774963" y="4864323"/>
                </a:cubicBezTo>
                <a:lnTo>
                  <a:pt x="4821962" y="4864323"/>
                </a:lnTo>
                <a:cubicBezTo>
                  <a:pt x="4894865" y="4864323"/>
                  <a:pt x="4953965" y="4805223"/>
                  <a:pt x="4953965" y="4732320"/>
                </a:cubicBezTo>
                <a:lnTo>
                  <a:pt x="4953965" y="4204326"/>
                </a:lnTo>
                <a:cubicBezTo>
                  <a:pt x="4953965" y="4131423"/>
                  <a:pt x="4894865" y="4072323"/>
                  <a:pt x="4821962" y="407232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2B8D1A-AACA-4414-CD11-CF58C897C438}"/>
              </a:ext>
            </a:extLst>
          </p:cNvPr>
          <p:cNvSpPr/>
          <p:nvPr/>
        </p:nvSpPr>
        <p:spPr>
          <a:xfrm>
            <a:off x="5283795" y="4036301"/>
            <a:ext cx="2668012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main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3F9D8B2-CC55-4381-FE53-195D50C81389}"/>
              </a:ext>
            </a:extLst>
          </p:cNvPr>
          <p:cNvSpPr/>
          <p:nvPr/>
        </p:nvSpPr>
        <p:spPr>
          <a:xfrm>
            <a:off x="5283794" y="5020149"/>
            <a:ext cx="3559263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程式的開頭！</a:t>
            </a:r>
            <a:endParaRPr lang="en-US" altLang="zh-TW" sz="4000" dirty="0">
              <a:solidFill>
                <a:schemeClr val="tx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1456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875859AB-2FF6-9CB2-4F12-F1F6F9B85E04}"/>
              </a:ext>
            </a:extLst>
          </p:cNvPr>
          <p:cNvSpPr/>
          <p:nvPr/>
        </p:nvSpPr>
        <p:spPr>
          <a:xfrm>
            <a:off x="-1439333" y="489744"/>
            <a:ext cx="8034686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58E4BC9-DD23-0147-1BF2-91D9D0A00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do-while</a:t>
            </a:r>
            <a:r>
              <a:rPr lang="zh-TW" altLang="en-US" dirty="0">
                <a:latin typeface="JetBrains Mono" panose="02000009000000000000" pitchFamily="49" charset="0"/>
                <a:cs typeface="JetBrains Mono" panose="02000009000000000000" pitchFamily="49" charset="0"/>
              </a:rPr>
              <a:t> 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86F708-6032-82BB-DE16-1209F7B8B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B0EB84A5-EB50-75C9-AEB9-F289AC11DFCE}"/>
              </a:ext>
            </a:extLst>
          </p:cNvPr>
          <p:cNvSpPr txBox="1">
            <a:spLocks/>
          </p:cNvSpPr>
          <p:nvPr/>
        </p:nvSpPr>
        <p:spPr>
          <a:xfrm>
            <a:off x="838200" y="1978555"/>
            <a:ext cx="10515600" cy="4198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4000" b="1" kern="0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</a:t>
            </a:r>
            <a:r>
              <a:rPr lang="en-US" altLang="zh-TW" sz="4000" kern="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{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	</a:t>
            </a:r>
            <a:r>
              <a:rPr lang="zh-TW" altLang="en-US" sz="4000" dirty="0">
                <a:latin typeface="JetBrains Mono" panose="02000009000000000000" pitchFamily="49" charset="0"/>
                <a:cs typeface="JetBrains Mono" panose="02000009000000000000" pitchFamily="49" charset="0"/>
              </a:rPr>
              <a:t>程式區塊</a:t>
            </a:r>
            <a:r>
              <a:rPr lang="en-US" altLang="zh-TW" sz="4000" kern="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r>
              <a:rPr lang="en-US" altLang="zh-TW" sz="4000" b="1" kern="0" dirty="0">
                <a:solidFill>
                  <a:srgbClr val="0000A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while</a:t>
            </a:r>
            <a:r>
              <a:rPr lang="en-US" altLang="zh-TW" sz="4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條件式</a:t>
            </a:r>
            <a:r>
              <a:rPr lang="en-US" altLang="zh-TW" sz="4000" kern="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布林值</a:t>
            </a:r>
            <a:r>
              <a:rPr lang="en-US" altLang="zh-TW" sz="4000" kern="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lang="en-US" altLang="zh-TW" sz="4000" kern="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endParaRPr lang="en-US" altLang="zh-TW" sz="4000" kern="0" dirty="0">
              <a:solidFill>
                <a:srgbClr val="FF0000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流程圖: 決策 4">
            <a:extLst>
              <a:ext uri="{FF2B5EF4-FFF2-40B4-BE49-F238E27FC236}">
                <a16:creationId xmlns:a16="http://schemas.microsoft.com/office/drawing/2014/main" id="{D0218D3A-60BD-511E-BAC3-F2441D6A75EF}"/>
              </a:ext>
            </a:extLst>
          </p:cNvPr>
          <p:cNvSpPr/>
          <p:nvPr/>
        </p:nvSpPr>
        <p:spPr>
          <a:xfrm>
            <a:off x="8682284" y="370226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條件式成立嗎？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9B82966-5D30-7939-2292-9AF535D1A151}"/>
              </a:ext>
            </a:extLst>
          </p:cNvPr>
          <p:cNvSpPr/>
          <p:nvPr/>
        </p:nvSpPr>
        <p:spPr>
          <a:xfrm>
            <a:off x="8646189" y="943937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do-while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A6CAE30-6D65-C4F6-D523-4E4FA62C94BA}"/>
              </a:ext>
            </a:extLst>
          </p:cNvPr>
          <p:cNvSpPr/>
          <p:nvPr/>
        </p:nvSpPr>
        <p:spPr>
          <a:xfrm>
            <a:off x="8646189" y="2323099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CBE028C-B6C8-8A9A-E657-75057E528359}"/>
              </a:ext>
            </a:extLst>
          </p:cNvPr>
          <p:cNvSpPr/>
          <p:nvPr/>
        </p:nvSpPr>
        <p:spPr>
          <a:xfrm>
            <a:off x="8646189" y="5235326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do-while</a:t>
            </a:r>
            <a:endParaRPr lang="zh-TW" altLang="en-US" sz="2400" dirty="0">
              <a:solidFill>
                <a:sysClr val="windowText" lastClr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9A4030A7-73A5-F520-3F3D-A018C93F9AB0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9885442" y="276726"/>
            <a:ext cx="0" cy="6672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092A6AAB-0BD2-E0E6-2B58-6300D31060A5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9885442" y="1894431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8023417D-65EF-9CE6-5CD9-88B72351B443}"/>
              </a:ext>
            </a:extLst>
          </p:cNvPr>
          <p:cNvCxnSpPr>
            <a:cxnSpLocks/>
          </p:cNvCxnSpPr>
          <p:nvPr/>
        </p:nvCxnSpPr>
        <p:spPr>
          <a:xfrm>
            <a:off x="9867395" y="3283327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2974434E-CE64-41F0-17B3-821ABF11E35A}"/>
              </a:ext>
            </a:extLst>
          </p:cNvPr>
          <p:cNvCxnSpPr>
            <a:cxnSpLocks/>
          </p:cNvCxnSpPr>
          <p:nvPr/>
        </p:nvCxnSpPr>
        <p:spPr>
          <a:xfrm>
            <a:off x="9867395" y="6185820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8B030094-9743-0B38-FACE-0DCDB39B93DF}"/>
              </a:ext>
            </a:extLst>
          </p:cNvPr>
          <p:cNvCxnSpPr>
            <a:cxnSpLocks/>
            <a:endCxn id="8" idx="3"/>
          </p:cNvCxnSpPr>
          <p:nvPr/>
        </p:nvCxnSpPr>
        <p:spPr>
          <a:xfrm rot="16200000" flipH="1">
            <a:off x="10367185" y="4953064"/>
            <a:ext cx="1442828" cy="72189"/>
          </a:xfrm>
          <a:prstGeom prst="bentConnector4">
            <a:avLst>
              <a:gd name="adj1" fmla="val -137"/>
              <a:gd name="adj2" fmla="val 41666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C02945FF-DF9B-3AC8-3D1E-D57003FA1886}"/>
              </a:ext>
            </a:extLst>
          </p:cNvPr>
          <p:cNvCxnSpPr>
            <a:cxnSpLocks/>
            <a:stCxn id="5" idx="1"/>
            <a:endCxn id="7" idx="1"/>
          </p:cNvCxnSpPr>
          <p:nvPr/>
        </p:nvCxnSpPr>
        <p:spPr>
          <a:xfrm rot="10800000">
            <a:off x="8646190" y="2798347"/>
            <a:ext cx="36095" cy="1469399"/>
          </a:xfrm>
          <a:prstGeom prst="bentConnector3">
            <a:avLst>
              <a:gd name="adj1" fmla="val 73332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4C968324-06DA-F24A-85F2-2E97C1D050F9}"/>
              </a:ext>
            </a:extLst>
          </p:cNvPr>
          <p:cNvSpPr txBox="1"/>
          <p:nvPr/>
        </p:nvSpPr>
        <p:spPr>
          <a:xfrm>
            <a:off x="10965791" y="3839076"/>
            <a:ext cx="12262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FA51C47-71B9-D98A-AE2D-1C89B2EC9A52}"/>
              </a:ext>
            </a:extLst>
          </p:cNvPr>
          <p:cNvSpPr txBox="1"/>
          <p:nvPr/>
        </p:nvSpPr>
        <p:spPr>
          <a:xfrm>
            <a:off x="8433632" y="3748841"/>
            <a:ext cx="838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BADD0953-7C92-9693-F56F-6C5D0F93D281}"/>
              </a:ext>
            </a:extLst>
          </p:cNvPr>
          <p:cNvSpPr txBox="1"/>
          <p:nvPr/>
        </p:nvSpPr>
        <p:spPr>
          <a:xfrm>
            <a:off x="6701085" y="525295"/>
            <a:ext cx="1981199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流程圖：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291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B7841CC-76E3-642E-9534-58BBF535B67E}"/>
              </a:ext>
            </a:extLst>
          </p:cNvPr>
          <p:cNvSpPr/>
          <p:nvPr/>
        </p:nvSpPr>
        <p:spPr>
          <a:xfrm>
            <a:off x="-1439333" y="489744"/>
            <a:ext cx="6011333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AC0ADA6-1CFB-7DAE-CFCD-2A63EA121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 </a:t>
            </a:r>
            <a:r>
              <a:rPr lang="zh-TW" altLang="en-US" dirty="0">
                <a:latin typeface="JetBrains Mono" panose="02000009000000000000" pitchFamily="49" charset="0"/>
                <a:cs typeface="JetBrains Mono" panose="02000009000000000000" pitchFamily="49" charset="0"/>
              </a:rPr>
              <a:t>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6B6C9C1-073D-C2E4-A6B1-D5C04B79FE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sz="28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zh-TW" altLang="en-US" sz="2800" kern="0" dirty="0">
                <a:solidFill>
                  <a:srgbClr val="000000"/>
                </a:solidFill>
              </a:rPr>
              <a:t>初始</a:t>
            </a:r>
            <a:r>
              <a:rPr lang="en-US" altLang="zh-TW" sz="28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r>
              <a:rPr lang="zh-TW" altLang="en-US" sz="2800" kern="0" dirty="0">
                <a:solidFill>
                  <a:srgbClr val="FF0000"/>
                </a:solidFill>
                <a:effectLst/>
              </a:rPr>
              <a:t> </a:t>
            </a:r>
            <a:r>
              <a:rPr lang="zh-TW" altLang="en-US" sz="2800" kern="0" dirty="0">
                <a:solidFill>
                  <a:srgbClr val="000000"/>
                </a:solidFill>
              </a:rPr>
              <a:t>條件</a:t>
            </a:r>
            <a:r>
              <a:rPr lang="en-US" altLang="zh-TW" sz="28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zh-TW" altLang="en-US" sz="2800" kern="0" dirty="0">
                <a:solidFill>
                  <a:srgbClr val="000000"/>
                </a:solidFill>
              </a:rPr>
              <a:t>更新</a:t>
            </a:r>
            <a:r>
              <a:rPr lang="en-US" altLang="zh-TW" sz="28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){</a:t>
            </a:r>
            <a:endParaRPr lang="zh-TW" altLang="zh-TW" sz="2800" kern="100" dirty="0">
              <a:effectLst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   </a:t>
            </a:r>
            <a:r>
              <a:rPr lang="zh-TW" altLang="en-US" sz="2800" kern="0" dirty="0">
                <a:solidFill>
                  <a:srgbClr val="000000"/>
                </a:solidFill>
              </a:rPr>
              <a:t>程式區塊</a:t>
            </a:r>
            <a:r>
              <a:rPr lang="en-US" altLang="zh-TW" sz="28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800" kern="100" dirty="0">
              <a:effectLst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</a:p>
          <a:p>
            <a:pPr marL="0" indent="0">
              <a:buNone/>
            </a:pPr>
            <a:endParaRPr lang="en-US" altLang="zh-TW" sz="2800" kern="0" dirty="0">
              <a:solidFill>
                <a:srgbClr val="FF0000"/>
              </a:solidFill>
              <a:effectLst/>
              <a:ea typeface="JetBrains Mono" panose="02000009000000000000" pitchFamily="49" charset="0"/>
            </a:endParaRPr>
          </a:p>
          <a:p>
            <a:pPr marL="0" indent="0">
              <a:buNone/>
            </a:pPr>
            <a:r>
              <a:rPr lang="zh-TW" altLang="en-US" sz="2800" kern="0" dirty="0">
                <a:effectLst/>
              </a:rPr>
              <a:t>初始：只會執行一次的程式</a:t>
            </a:r>
            <a:endParaRPr lang="en-US" altLang="zh-TW" sz="2800" kern="0" dirty="0">
              <a:effectLst/>
              <a:ea typeface="JetBrains Mono" panose="02000009000000000000" pitchFamily="49" charset="0"/>
            </a:endParaRPr>
          </a:p>
          <a:p>
            <a:pPr marL="0" indent="0">
              <a:buNone/>
            </a:pPr>
            <a:r>
              <a:rPr lang="zh-TW" altLang="en-US" sz="2800" kern="0" dirty="0"/>
              <a:t>條件：繼續執行迴圈的判斷依據</a:t>
            </a:r>
            <a:endParaRPr lang="en-US" altLang="zh-TW" sz="2800" kern="0" dirty="0">
              <a:ea typeface="JetBrains Mono" panose="02000009000000000000" pitchFamily="49" charset="0"/>
            </a:endParaRPr>
          </a:p>
          <a:p>
            <a:pPr marL="0" indent="0">
              <a:buNone/>
            </a:pPr>
            <a:r>
              <a:rPr lang="zh-TW" altLang="en-US" sz="2800" kern="0" dirty="0">
                <a:effectLst/>
              </a:rPr>
              <a:t>更新：執行完程式區塊後執行的程式</a:t>
            </a:r>
            <a:endParaRPr lang="en-US" altLang="zh-TW" sz="2800" kern="0" dirty="0">
              <a:effectLst/>
              <a:ea typeface="JetBrains Mono" panose="02000009000000000000" pitchFamily="49" charset="0"/>
            </a:endParaRPr>
          </a:p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591401E6-4691-CCFD-4371-9C94C569B61A}"/>
              </a:ext>
            </a:extLst>
          </p:cNvPr>
          <p:cNvSpPr txBox="1"/>
          <p:nvPr/>
        </p:nvSpPr>
        <p:spPr>
          <a:xfrm>
            <a:off x="6391277" y="527749"/>
            <a:ext cx="1981199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流程圖：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流程圖: 決策 5">
            <a:extLst>
              <a:ext uri="{FF2B5EF4-FFF2-40B4-BE49-F238E27FC236}">
                <a16:creationId xmlns:a16="http://schemas.microsoft.com/office/drawing/2014/main" id="{96E8B062-653E-215F-0E94-BEE80684F5FA}"/>
              </a:ext>
            </a:extLst>
          </p:cNvPr>
          <p:cNvSpPr/>
          <p:nvPr/>
        </p:nvSpPr>
        <p:spPr>
          <a:xfrm>
            <a:off x="8372476" y="2395377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A95975E-62B0-C578-DFDB-2D014BEB79FE}"/>
              </a:ext>
            </a:extLst>
          </p:cNvPr>
          <p:cNvSpPr/>
          <p:nvPr/>
        </p:nvSpPr>
        <p:spPr>
          <a:xfrm>
            <a:off x="8670759" y="527749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9F5B1805-3E80-BC50-9B8D-1D8BB29060D5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557586" y="6327789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FAEC06F8-A2C5-2C87-327C-13563E811C4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9557586" y="194344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接點: 肘形 9">
            <a:extLst>
              <a:ext uri="{FF2B5EF4-FFF2-40B4-BE49-F238E27FC236}">
                <a16:creationId xmlns:a16="http://schemas.microsoft.com/office/drawing/2014/main" id="{61268542-C04B-6A14-1148-DF4682F78BDA}"/>
              </a:ext>
            </a:extLst>
          </p:cNvPr>
          <p:cNvCxnSpPr>
            <a:cxnSpLocks/>
            <a:stCxn id="6" idx="3"/>
            <a:endCxn id="16" idx="3"/>
          </p:cNvCxnSpPr>
          <p:nvPr/>
        </p:nvCxnSpPr>
        <p:spPr>
          <a:xfrm flipH="1">
            <a:off x="10444413" y="2960861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6FA9F022-8BE0-9C49-D7FB-BA0CDB99C1AE}"/>
              </a:ext>
            </a:extLst>
          </p:cNvPr>
          <p:cNvCxnSpPr>
            <a:cxnSpLocks/>
            <a:stCxn id="15" idx="1"/>
            <a:endCxn id="6" idx="1"/>
          </p:cNvCxnSpPr>
          <p:nvPr/>
        </p:nvCxnSpPr>
        <p:spPr>
          <a:xfrm rot="10800000">
            <a:off x="8372477" y="2960862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69C63F1-C11C-D242-592F-D7125C22A88A}"/>
              </a:ext>
            </a:extLst>
          </p:cNvPr>
          <p:cNvSpPr txBox="1"/>
          <p:nvPr/>
        </p:nvSpPr>
        <p:spPr>
          <a:xfrm>
            <a:off x="8723147" y="3425467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78A53E9-737B-35C3-4F81-C807F739FB34}"/>
              </a:ext>
            </a:extLst>
          </p:cNvPr>
          <p:cNvSpPr txBox="1"/>
          <p:nvPr/>
        </p:nvSpPr>
        <p:spPr>
          <a:xfrm>
            <a:off x="10510592" y="2493283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125FDB4-81C6-F817-5617-0F93D7C6753A}"/>
              </a:ext>
            </a:extLst>
          </p:cNvPr>
          <p:cNvSpPr/>
          <p:nvPr/>
        </p:nvSpPr>
        <p:spPr>
          <a:xfrm>
            <a:off x="8670759" y="14615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D2E7AD1-2EAB-9DF1-C616-EE724AD5B2B1}"/>
              </a:ext>
            </a:extLst>
          </p:cNvPr>
          <p:cNvSpPr/>
          <p:nvPr/>
        </p:nvSpPr>
        <p:spPr>
          <a:xfrm>
            <a:off x="8670759" y="47593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F7FE63-BDE8-AC6E-C61A-0337E69B43A3}"/>
              </a:ext>
            </a:extLst>
          </p:cNvPr>
          <p:cNvSpPr/>
          <p:nvPr/>
        </p:nvSpPr>
        <p:spPr>
          <a:xfrm>
            <a:off x="8670759" y="5693207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D859C0D-F8A6-A426-F6A0-1C655F35A5A5}"/>
              </a:ext>
            </a:extLst>
          </p:cNvPr>
          <p:cNvSpPr/>
          <p:nvPr/>
        </p:nvSpPr>
        <p:spPr>
          <a:xfrm>
            <a:off x="8670759" y="3825577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64D82FDD-435B-6757-E46E-E219E8AEE40A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9557586" y="1162331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3305EFD6-67BE-31F8-9452-A74A2BF5B12F}"/>
              </a:ext>
            </a:extLst>
          </p:cNvPr>
          <p:cNvCxnSpPr>
            <a:cxnSpLocks/>
          </p:cNvCxnSpPr>
          <p:nvPr/>
        </p:nvCxnSpPr>
        <p:spPr>
          <a:xfrm>
            <a:off x="9557586" y="20961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096233E5-41B1-E90F-8946-D47C4AF28E37}"/>
              </a:ext>
            </a:extLst>
          </p:cNvPr>
          <p:cNvCxnSpPr>
            <a:cxnSpLocks/>
          </p:cNvCxnSpPr>
          <p:nvPr/>
        </p:nvCxnSpPr>
        <p:spPr>
          <a:xfrm>
            <a:off x="9557586" y="35263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50415C39-F44B-AAF6-0FCE-CA9DACED8FA7}"/>
              </a:ext>
            </a:extLst>
          </p:cNvPr>
          <p:cNvCxnSpPr>
            <a:cxnSpLocks/>
          </p:cNvCxnSpPr>
          <p:nvPr/>
        </p:nvCxnSpPr>
        <p:spPr>
          <a:xfrm>
            <a:off x="9557586" y="447731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660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830088D7-8B3C-D7CC-2218-8CFB881C5C24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5"/>
            <a:ext cx="10515600" cy="51248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88728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E75BCBD4-1F42-38AB-18B3-07DDA73107B6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51248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" name="流程圖: 決策 5">
            <a:extLst>
              <a:ext uri="{FF2B5EF4-FFF2-40B4-BE49-F238E27FC236}">
                <a16:creationId xmlns:a16="http://schemas.microsoft.com/office/drawing/2014/main" id="{BF2BC948-7325-040C-B08C-02E4F4B7ECD4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0AA6C81-8761-925F-15EB-CC2F244B1E3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192E111D-9CD3-E815-DF18-A5236FF3C21E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08F802B5-2812-A690-D0B4-1991FE57D13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接點: 肘形 9">
            <a:extLst>
              <a:ext uri="{FF2B5EF4-FFF2-40B4-BE49-F238E27FC236}">
                <a16:creationId xmlns:a16="http://schemas.microsoft.com/office/drawing/2014/main" id="{265008C3-164B-EA43-71BD-F66D0C686818}"/>
              </a:ext>
            </a:extLst>
          </p:cNvPr>
          <p:cNvCxnSpPr>
            <a:cxnSpLocks/>
            <a:stCxn id="6" idx="3"/>
            <a:endCxn id="17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9C3128B8-E49D-8183-D0B5-8C15DBDEE01A}"/>
              </a:ext>
            </a:extLst>
          </p:cNvPr>
          <p:cNvCxnSpPr>
            <a:cxnSpLocks/>
            <a:stCxn id="16" idx="1"/>
            <a:endCxn id="6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4495D45-9822-DD95-A349-AAB17A52DE02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F57B2AB-127B-A360-C57D-9CFCE6593285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AA484D1-C0DC-B22D-2DC0-FB12A7EC401A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4501CD1-C678-EB08-EC73-857EBF92CF00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50A33C2-0ED8-EAAF-1897-437F390989A0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348A149-0E07-1613-7E61-4293A8547C6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1B3C7725-D8AF-F444-15C4-57C7BD3F87DF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A1E82D60-3F68-27F0-727E-68F6E63F7212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EE33D704-60D4-E61D-C012-291870D02CD7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45E7C2D5-2694-1F70-EDDF-79DC25FAF49A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368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2C0DCF3-E41C-6AB2-E555-517BFCAA2572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51248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2DFA7A37-C878-49FD-B4D8-7FBCFB48DA49}"/>
              </a:ext>
            </a:extLst>
          </p:cNvPr>
          <p:cNvSpPr/>
          <p:nvPr/>
        </p:nvSpPr>
        <p:spPr>
          <a:xfrm>
            <a:off x="3109802" y="3483591"/>
            <a:ext cx="262806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宣告整數 </a:t>
            </a:r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流程圖: 決策 5">
            <a:extLst>
              <a:ext uri="{FF2B5EF4-FFF2-40B4-BE49-F238E27FC236}">
                <a16:creationId xmlns:a16="http://schemas.microsoft.com/office/drawing/2014/main" id="{BF2BC948-7325-040C-B08C-02E4F4B7ECD4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0AA6C81-8761-925F-15EB-CC2F244B1E3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192E111D-9CD3-E815-DF18-A5236FF3C21E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08F802B5-2812-A690-D0B4-1991FE57D135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接點: 肘形 9">
            <a:extLst>
              <a:ext uri="{FF2B5EF4-FFF2-40B4-BE49-F238E27FC236}">
                <a16:creationId xmlns:a16="http://schemas.microsoft.com/office/drawing/2014/main" id="{265008C3-164B-EA43-71BD-F66D0C686818}"/>
              </a:ext>
            </a:extLst>
          </p:cNvPr>
          <p:cNvCxnSpPr>
            <a:cxnSpLocks/>
            <a:stCxn id="6" idx="3"/>
            <a:endCxn id="17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接點: 肘形 11">
            <a:extLst>
              <a:ext uri="{FF2B5EF4-FFF2-40B4-BE49-F238E27FC236}">
                <a16:creationId xmlns:a16="http://schemas.microsoft.com/office/drawing/2014/main" id="{9C3128B8-E49D-8183-D0B5-8C15DBDEE01A}"/>
              </a:ext>
            </a:extLst>
          </p:cNvPr>
          <p:cNvCxnSpPr>
            <a:cxnSpLocks/>
            <a:stCxn id="16" idx="1"/>
            <a:endCxn id="6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4495D45-9822-DD95-A349-AAB17A52DE02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F57B2AB-127B-A360-C57D-9CFCE6593285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AA484D1-C0DC-B22D-2DC0-FB12A7EC401A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4501CD1-C678-EB08-EC73-857EBF92CF00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50A33C2-0ED8-EAAF-1897-437F390989A0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348A149-0E07-1613-7E61-4293A8547C6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1B3C7725-D8AF-F444-15C4-57C7BD3F87DF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A1E82D60-3F68-27F0-727E-68F6E63F7212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EE33D704-60D4-E61D-C012-291870D02CD7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45E7C2D5-2694-1F70-EDDF-79DC25FAF49A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221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5D573B8-84A4-169C-A498-EB734A17D27B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51248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6469956" y="2151640"/>
            <a:ext cx="1590310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64F85C94-A6B6-4EF1-4560-FE5D25BB166A}"/>
              </a:ext>
            </a:extLst>
          </p:cNvPr>
          <p:cNvSpPr/>
          <p:nvPr/>
        </p:nvSpPr>
        <p:spPr>
          <a:xfrm>
            <a:off x="3109802" y="3483591"/>
            <a:ext cx="262806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宣告整數 </a:t>
            </a:r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997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BD493F9-EBA7-3F29-52D9-4F7FBE60C26B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982F6E3-9771-1F9B-CF35-316909285000}"/>
              </a:ext>
            </a:extLst>
          </p:cNvPr>
          <p:cNvSpPr/>
          <p:nvPr/>
        </p:nvSpPr>
        <p:spPr>
          <a:xfrm>
            <a:off x="6469956" y="2151640"/>
            <a:ext cx="1590310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167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0D6DCC2-A59B-4C0D-9247-7F498F7136B9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2DFA7A37-C878-49FD-B4D8-7FBCFB48DA49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8254ADA-9073-5FC9-78FB-1C8136017B6E}"/>
              </a:ext>
            </a:extLst>
          </p:cNvPr>
          <p:cNvSpPr/>
          <p:nvPr/>
        </p:nvSpPr>
        <p:spPr>
          <a:xfrm>
            <a:off x="6469956" y="2151640"/>
            <a:ext cx="1590310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876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4F706EC9-E501-646E-9E6B-6518D0A256F5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42BD0EA-B96F-C61E-9576-2A2419C2DE97}"/>
              </a:ext>
            </a:extLst>
          </p:cNvPr>
          <p:cNvSpPr/>
          <p:nvPr/>
        </p:nvSpPr>
        <p:spPr>
          <a:xfrm>
            <a:off x="5846200" y="5184716"/>
            <a:ext cx="104133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1E8AA045-03F5-D7D9-3431-50ABF7FF248D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1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87094E80-E0CB-8268-E887-F7C721970CE1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4106114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32F220CA-2BBE-EFF6-553D-0EC49097E1F8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++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42BD0EA-B96F-C61E-9576-2A2419C2DE97}"/>
              </a:ext>
            </a:extLst>
          </p:cNvPr>
          <p:cNvSpPr/>
          <p:nvPr/>
        </p:nvSpPr>
        <p:spPr>
          <a:xfrm>
            <a:off x="7739358" y="3368525"/>
            <a:ext cx="191928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AE69F9D1-D25D-561A-8443-BD7CDB364824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1D400791-91DF-82BE-5A42-EB867E544E79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2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851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4443787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6" name="手繪多邊形: 圖案 5">
            <a:extLst>
              <a:ext uri="{FF2B5EF4-FFF2-40B4-BE49-F238E27FC236}">
                <a16:creationId xmlns:a16="http://schemas.microsoft.com/office/drawing/2014/main" id="{2F028311-5013-4DD5-258C-636752A14B6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2712513 w 12192000"/>
              <a:gd name="connsiteY0" fmla="*/ 5329482 h 6858000"/>
              <a:gd name="connsiteX1" fmla="*/ 2580510 w 12192000"/>
              <a:gd name="connsiteY1" fmla="*/ 5461485 h 6858000"/>
              <a:gd name="connsiteX2" fmla="*/ 2580510 w 12192000"/>
              <a:gd name="connsiteY2" fmla="*/ 5989479 h 6858000"/>
              <a:gd name="connsiteX3" fmla="*/ 2712513 w 12192000"/>
              <a:gd name="connsiteY3" fmla="*/ 6121482 h 6858000"/>
              <a:gd name="connsiteX4" fmla="*/ 5308099 w 12192000"/>
              <a:gd name="connsiteY4" fmla="*/ 6121482 h 6858000"/>
              <a:gd name="connsiteX5" fmla="*/ 5440102 w 12192000"/>
              <a:gd name="connsiteY5" fmla="*/ 5989479 h 6858000"/>
              <a:gd name="connsiteX6" fmla="*/ 5440102 w 12192000"/>
              <a:gd name="connsiteY6" fmla="*/ 5461485 h 6858000"/>
              <a:gd name="connsiteX7" fmla="*/ 5308099 w 12192000"/>
              <a:gd name="connsiteY7" fmla="*/ 5329482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2712513" y="5329482"/>
                </a:moveTo>
                <a:cubicBezTo>
                  <a:pt x="2639610" y="5329482"/>
                  <a:pt x="2580510" y="5388582"/>
                  <a:pt x="2580510" y="5461485"/>
                </a:cubicBezTo>
                <a:lnTo>
                  <a:pt x="2580510" y="5989479"/>
                </a:lnTo>
                <a:cubicBezTo>
                  <a:pt x="2580510" y="6062382"/>
                  <a:pt x="2639610" y="6121482"/>
                  <a:pt x="2712513" y="6121482"/>
                </a:cubicBezTo>
                <a:lnTo>
                  <a:pt x="5308099" y="6121482"/>
                </a:lnTo>
                <a:cubicBezTo>
                  <a:pt x="5381002" y="6121482"/>
                  <a:pt x="5440102" y="6062382"/>
                  <a:pt x="5440102" y="5989479"/>
                </a:cubicBezTo>
                <a:lnTo>
                  <a:pt x="5440102" y="5461485"/>
                </a:lnTo>
                <a:cubicBezTo>
                  <a:pt x="5440102" y="5388582"/>
                  <a:pt x="5381002" y="5329482"/>
                  <a:pt x="5308099" y="5329482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7ADA4839-9232-8E02-4DEE-6E52FC37A3A0}"/>
              </a:ext>
            </a:extLst>
          </p:cNvPr>
          <p:cNvSpPr/>
          <p:nvPr/>
        </p:nvSpPr>
        <p:spPr>
          <a:xfrm>
            <a:off x="5771909" y="4653997"/>
            <a:ext cx="1915658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回傳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endParaRPr lang="zh-TW" altLang="en-US" sz="4000" dirty="0">
              <a:solidFill>
                <a:schemeClr val="tx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F28EAC8-3196-5010-40F5-5C0339464BB6}"/>
              </a:ext>
            </a:extLst>
          </p:cNvPr>
          <p:cNvSpPr/>
          <p:nvPr/>
        </p:nvSpPr>
        <p:spPr>
          <a:xfrm>
            <a:off x="7865986" y="4653996"/>
            <a:ext cx="3823504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main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992493B4-43D7-A6DA-96C8-F0E3DA3BCF1D}"/>
              </a:ext>
            </a:extLst>
          </p:cNvPr>
          <p:cNvSpPr/>
          <p:nvPr/>
        </p:nvSpPr>
        <p:spPr>
          <a:xfrm>
            <a:off x="5771909" y="5699136"/>
            <a:ext cx="5010897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約定俗成上代表成功</a:t>
            </a:r>
          </a:p>
        </p:txBody>
      </p:sp>
    </p:spTree>
    <p:extLst>
      <p:ext uri="{BB962C8B-B14F-4D97-AF65-F5344CB8AC3E}">
        <p14:creationId xmlns:p14="http://schemas.microsoft.com/office/powerpoint/2010/main" val="14044399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A2F7A94-FBD8-654A-2267-37E1C67006E1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cs typeface="JetBrains Mono" panose="02000009000000000000" pitchFamily="49" charset="0"/>
              </a:rPr>
              <a:t>如果今天想要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cs typeface="JetBrains Mono" panose="02000009000000000000" pitchFamily="49" charset="0"/>
              </a:rPr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8C7BA5B9-88C8-1492-E295-3ED8A6807855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2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27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EE3C7869-4F0A-AA28-9256-5B47A898B981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E85DB59-420B-1E25-A0EA-3754CC676576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2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D6037A54-A53D-E881-D52F-9FB970B1D0C9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3450123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E9CE083C-AECD-9EA8-4448-41487158BE52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105EBD5B-0145-0C51-8555-8DD0B1DB7CC1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2B0311F0-C1F9-E26F-B387-EFA5327D2926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2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7A296300-8DDA-6E67-C1E3-502E36552C00}"/>
              </a:ext>
            </a:extLst>
          </p:cNvPr>
          <p:cNvSpPr/>
          <p:nvPr/>
        </p:nvSpPr>
        <p:spPr>
          <a:xfrm>
            <a:off x="5846200" y="5184716"/>
            <a:ext cx="104133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9418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55FCDDF-7081-7E02-E80B-1FD0BF0AC779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++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33CB0489-3B6D-B452-93D8-BE67F2CA8DC9}"/>
              </a:ext>
            </a:extLst>
          </p:cNvPr>
          <p:cNvSpPr/>
          <p:nvPr/>
        </p:nvSpPr>
        <p:spPr>
          <a:xfrm>
            <a:off x="7739358" y="3368525"/>
            <a:ext cx="191928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C0E129D2-A981-1DE9-4722-8F6BE01CCA8E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254654EC-4F8F-2A6A-3CB1-72F7E9485D40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3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8275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4651B349-2DFC-B9FD-8004-E3E1730BA6C4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984002EA-5F7E-4CFC-8FC4-71E165F8C82A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3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0851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54C214A7-087C-A9EE-A0DE-194C256E02E6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3966D29C-820E-4BB2-353A-43AEB964351E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3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541EC152-56B1-F5C4-1C08-5DC5770E0BAF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3628897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8FD68A8-E96B-1190-5C7B-1E6E60D5F80D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3669D02C-04AF-2A15-46D3-37CE77CC4EE4}"/>
              </a:ext>
            </a:extLst>
          </p:cNvPr>
          <p:cNvSpPr/>
          <p:nvPr/>
        </p:nvSpPr>
        <p:spPr>
          <a:xfrm>
            <a:off x="5846200" y="5184716"/>
            <a:ext cx="104133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859AF5CC-DFC2-D64E-82F4-1BE1357B7CFF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3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8A152223-B86A-B132-24BD-8FCFA14F0CFC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1033844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446A70FE-0DF0-8788-35D7-BB0C5D8D1D18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++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8787EB8C-2524-4284-0045-67D9CE5562D7}"/>
              </a:ext>
            </a:extLst>
          </p:cNvPr>
          <p:cNvSpPr/>
          <p:nvPr/>
        </p:nvSpPr>
        <p:spPr>
          <a:xfrm>
            <a:off x="7739358" y="3368525"/>
            <a:ext cx="191928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71F7C0B6-5B0E-385F-D36E-19C8FA1E1070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09A87216-9274-C565-7E1D-EC6F04189D59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4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6393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A5376AE-AAE5-D4A9-B6EA-A4D996029729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2DD210B4-AFD7-3627-EB60-812A27241672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4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548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CB98D54-2761-5348-CC54-81AA5A56EE7A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53BE3FB2-0A68-3255-102B-110436FF6FEA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4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19ADDD8D-9FED-E91E-9630-B2024887C93C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161394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內容版面配置區 14">
            <a:extLst>
              <a:ext uri="{FF2B5EF4-FFF2-40B4-BE49-F238E27FC236}">
                <a16:creationId xmlns:a16="http://schemas.microsoft.com/office/drawing/2014/main" id="{B81DEF42-7A01-4A2A-3185-C183AD821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1353800" cy="4443787"/>
          </a:xfrm>
        </p:spPr>
        <p:txBody>
          <a:bodyPr/>
          <a:lstStyle/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1  </a:t>
            </a:r>
            <a:r>
              <a:rPr lang="en-US" altLang="zh-TW" sz="3600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#include &lt;iostream&gt;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輸入輸出的函式庫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2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using namespace 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std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//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使用命名空間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 std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3  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/*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這是多行註解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4  </a:t>
            </a:r>
            <a:r>
              <a:rPr lang="zh-TW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註解是寫給人看而不是電腦！</a:t>
            </a:r>
            <a:r>
              <a:rPr lang="en-US" altLang="zh-TW" sz="3600" kern="150" dirty="0">
                <a:solidFill>
                  <a:srgbClr val="9898D9"/>
                </a:solidFill>
                <a:effectLst/>
                <a:cs typeface="Mangal" panose="02040503050203030202" pitchFamily="18" charset="0"/>
              </a:rPr>
              <a:t>*/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5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cs typeface="Mangal" panose="02040503050203030202" pitchFamily="18" charset="0"/>
              </a:rPr>
              <a:t>main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(){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6      </a:t>
            </a:r>
            <a:r>
              <a:rPr lang="en-US" altLang="zh-TW" sz="3600" b="1" kern="150" dirty="0" err="1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cout</a:t>
            </a:r>
            <a:r>
              <a:rPr lang="en-US" altLang="zh-TW" sz="3600" b="1" kern="150" dirty="0">
                <a:solidFill>
                  <a:srgbClr val="00A000"/>
                </a:solidFill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&lt;&lt; </a:t>
            </a:r>
            <a:r>
              <a:rPr lang="en-US" altLang="zh-TW" sz="3600" kern="150" dirty="0">
                <a:solidFill>
                  <a:srgbClr val="0000FF"/>
                </a:solidFill>
                <a:effectLst/>
                <a:cs typeface="Mangal" panose="02040503050203030202" pitchFamily="18" charset="0"/>
              </a:rPr>
              <a:t>"Hello, World!\n"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7     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cs typeface="Mangal" panose="02040503050203030202" pitchFamily="18" charset="0"/>
              </a:rPr>
              <a:t>return </a:t>
            </a:r>
            <a:r>
              <a:rPr lang="en-US" altLang="zh-TW" sz="3600" kern="150" dirty="0">
                <a:solidFill>
                  <a:srgbClr val="F000F0"/>
                </a:solidFill>
                <a:effectLst/>
                <a:cs typeface="Mangal" panose="02040503050203030202" pitchFamily="18" charset="0"/>
              </a:rPr>
              <a:t>0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;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  <a:p>
            <a:pPr hangingPunct="0"/>
            <a:r>
              <a:rPr lang="en-US" altLang="zh-TW" sz="3600" kern="150" dirty="0">
                <a:effectLst/>
                <a:cs typeface="Mangal" panose="02040503050203030202" pitchFamily="18" charset="0"/>
              </a:rPr>
              <a:t>8 </a:t>
            </a:r>
            <a:r>
              <a:rPr lang="zh-TW" altLang="en-US" sz="3600" kern="150" dirty="0">
                <a:effectLst/>
                <a:cs typeface="Mangal" panose="02040503050203030202" pitchFamily="18" charset="0"/>
              </a:rPr>
              <a:t> 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cs typeface="Mangal" panose="02040503050203030202" pitchFamily="18" charset="0"/>
              </a:rPr>
              <a:t>}</a:t>
            </a:r>
            <a:endParaRPr lang="zh-TW" altLang="zh-TW" sz="3600" kern="150" dirty="0">
              <a:effectLst/>
              <a:cs typeface="Mangal" panose="02040503050203030202" pitchFamily="18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558E1283-2B81-6289-1D29-90DE74EEE160}"/>
              </a:ext>
            </a:extLst>
          </p:cNvPr>
          <p:cNvSpPr/>
          <p:nvPr/>
        </p:nvSpPr>
        <p:spPr>
          <a:xfrm>
            <a:off x="-1439330" y="180304"/>
            <a:ext cx="7535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CC37DF6-742B-FAEA-6795-B012CC1E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Hello, World!</a:t>
            </a:r>
            <a:endParaRPr lang="zh-TW" altLang="en-US" dirty="0"/>
          </a:p>
        </p:txBody>
      </p:sp>
      <p:sp>
        <p:nvSpPr>
          <p:cNvPr id="7" name="手繪多邊形: 圖案 6">
            <a:extLst>
              <a:ext uri="{FF2B5EF4-FFF2-40B4-BE49-F238E27FC236}">
                <a16:creationId xmlns:a16="http://schemas.microsoft.com/office/drawing/2014/main" id="{041F7909-7270-B69E-A84D-62DD0BB41B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2666859 w 12192000"/>
              <a:gd name="connsiteY0" fmla="*/ 4720505 h 6858000"/>
              <a:gd name="connsiteX1" fmla="*/ 2534856 w 12192000"/>
              <a:gd name="connsiteY1" fmla="*/ 4852508 h 6858000"/>
              <a:gd name="connsiteX2" fmla="*/ 2534856 w 12192000"/>
              <a:gd name="connsiteY2" fmla="*/ 5380502 h 6858000"/>
              <a:gd name="connsiteX3" fmla="*/ 2666859 w 12192000"/>
              <a:gd name="connsiteY3" fmla="*/ 5512505 h 6858000"/>
              <a:gd name="connsiteX4" fmla="*/ 10053719 w 12192000"/>
              <a:gd name="connsiteY4" fmla="*/ 5512505 h 6858000"/>
              <a:gd name="connsiteX5" fmla="*/ 10185722 w 12192000"/>
              <a:gd name="connsiteY5" fmla="*/ 5380502 h 6858000"/>
              <a:gd name="connsiteX6" fmla="*/ 10185722 w 12192000"/>
              <a:gd name="connsiteY6" fmla="*/ 4852508 h 6858000"/>
              <a:gd name="connsiteX7" fmla="*/ 10053719 w 12192000"/>
              <a:gd name="connsiteY7" fmla="*/ 4720505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2666859" y="4720505"/>
                </a:moveTo>
                <a:cubicBezTo>
                  <a:pt x="2593956" y="4720505"/>
                  <a:pt x="2534856" y="4779605"/>
                  <a:pt x="2534856" y="4852508"/>
                </a:cubicBezTo>
                <a:lnTo>
                  <a:pt x="2534856" y="5380502"/>
                </a:lnTo>
                <a:cubicBezTo>
                  <a:pt x="2534856" y="5453405"/>
                  <a:pt x="2593956" y="5512505"/>
                  <a:pt x="2666859" y="5512505"/>
                </a:cubicBezTo>
                <a:lnTo>
                  <a:pt x="10053719" y="5512505"/>
                </a:lnTo>
                <a:cubicBezTo>
                  <a:pt x="10126622" y="5512505"/>
                  <a:pt x="10185722" y="5453405"/>
                  <a:pt x="10185722" y="5380502"/>
                </a:cubicBezTo>
                <a:lnTo>
                  <a:pt x="10185722" y="4852508"/>
                </a:lnTo>
                <a:cubicBezTo>
                  <a:pt x="10185722" y="4779605"/>
                  <a:pt x="10126622" y="4720505"/>
                  <a:pt x="10053719" y="472050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80808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F0CC73C5-67AF-2675-CECB-8761E1287272}"/>
              </a:ext>
            </a:extLst>
          </p:cNvPr>
          <p:cNvSpPr/>
          <p:nvPr/>
        </p:nvSpPr>
        <p:spPr>
          <a:xfrm>
            <a:off x="1516284" y="5630826"/>
            <a:ext cx="3657600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</a:t>
            </a:r>
            <a:r>
              <a:rPr lang="en-US" altLang="zh-TW" sz="4000" dirty="0" err="1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cout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8958834-9341-17CE-B0C0-7A371537F16A}"/>
              </a:ext>
            </a:extLst>
          </p:cNvPr>
          <p:cNvSpPr/>
          <p:nvPr/>
        </p:nvSpPr>
        <p:spPr>
          <a:xfrm>
            <a:off x="5341716" y="5630826"/>
            <a:ext cx="6545484" cy="842481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&lt;&lt;</a:t>
            </a:r>
            <a:r>
              <a:rPr lang="zh-TW" altLang="en-US" sz="4000" dirty="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後面接上要輸出的東西</a:t>
            </a:r>
          </a:p>
        </p:txBody>
      </p:sp>
    </p:spTree>
    <p:extLst>
      <p:ext uri="{BB962C8B-B14F-4D97-AF65-F5344CB8AC3E}">
        <p14:creationId xmlns:p14="http://schemas.microsoft.com/office/powerpoint/2010/main" val="15771105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429AEAE-2980-2EBD-83E0-288AE8A8D9F2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0D211831-7478-735C-4FED-C603F6CBE66B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4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B5D646A4-C326-1CC4-69FC-31CE40E88E30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7AE0363B-29F2-F175-B006-5CF8FC8DC1D3}"/>
              </a:ext>
            </a:extLst>
          </p:cNvPr>
          <p:cNvSpPr/>
          <p:nvPr/>
        </p:nvSpPr>
        <p:spPr>
          <a:xfrm>
            <a:off x="5846200" y="5184716"/>
            <a:ext cx="104133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913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4112F6DB-B1BA-EA3B-03F4-5A2AE70AAC6B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++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0E914B2E-4AE1-29B1-E528-258D27AB879F}"/>
              </a:ext>
            </a:extLst>
          </p:cNvPr>
          <p:cNvSpPr/>
          <p:nvPr/>
        </p:nvSpPr>
        <p:spPr>
          <a:xfrm>
            <a:off x="7739358" y="3368525"/>
            <a:ext cx="191928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685097B6-C039-F8B5-6825-597762865630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50EF3A3F-19B7-83A2-C123-EB796466606F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5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0120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E7615A61-3D3D-3CFB-185C-44FE0AF0420C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3A2BA5D-2B77-8B24-DA2A-AD03D3FBB6EF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5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9078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6001A2BA-B9E0-A168-E1FE-866ECCFAAE82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6DC83B86-D265-7024-B70D-188C5D3E66A3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5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E3D3F7AD-5DCA-ADB2-1C58-A713B7647B57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1212620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38B6FF62-EAA7-67C3-68FA-CE33326F5AF4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highlight>
                <a:srgbClr val="C0C0C0"/>
              </a:highlight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E45088ED-369C-766B-0398-0FA1FA8B9BC6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5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E071E755-B7D3-6D75-0C8A-57A722323336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28" name="矩形: 圓角 27">
            <a:extLst>
              <a:ext uri="{FF2B5EF4-FFF2-40B4-BE49-F238E27FC236}">
                <a16:creationId xmlns:a16="http://schemas.microsoft.com/office/drawing/2014/main" id="{1FD730A0-95C5-7180-7D22-06CC0D27CBC8}"/>
              </a:ext>
            </a:extLst>
          </p:cNvPr>
          <p:cNvSpPr/>
          <p:nvPr/>
        </p:nvSpPr>
        <p:spPr>
          <a:xfrm>
            <a:off x="5846200" y="5184716"/>
            <a:ext cx="104133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066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A061DEE8-56E3-CDDC-7FF3-D1C0836BD7D7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++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FD5F976A-0BDD-3843-661C-A4881E2B7930}"/>
              </a:ext>
            </a:extLst>
          </p:cNvPr>
          <p:cNvSpPr/>
          <p:nvPr/>
        </p:nvSpPr>
        <p:spPr>
          <a:xfrm>
            <a:off x="7739358" y="3368525"/>
            <a:ext cx="191928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CA4EF564-35C2-E8DA-5B30-79F09B69E3E3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為真</a:t>
            </a:r>
          </a:p>
        </p:txBody>
      </p: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21AAC248-8507-40BA-8F53-F8B25053397A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6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998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3DE19358-52AA-D4D0-0631-A35216DBE011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58150DC-145E-EA73-EC91-6A0D9716F8E3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6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395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6345D935-5C1F-DF40-97B9-A5731DD1138C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highlight>
                  <a:srgbClr val="FFFF00"/>
                </a:highlight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highlight>
                <a:srgbClr val="FFFF00"/>
              </a:highlight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EA6A55A-753F-AC17-6080-7FFB94668E73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6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490E341C-F743-9E54-FF0C-27E47363A783}"/>
              </a:ext>
            </a:extLst>
          </p:cNvPr>
          <p:cNvSpPr/>
          <p:nvPr/>
        </p:nvSpPr>
        <p:spPr>
          <a:xfrm>
            <a:off x="5577452" y="3368525"/>
            <a:ext cx="2131282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&lt;= 5</a:t>
            </a:r>
            <a:r>
              <a:rPr lang="zh-TW" altLang="en-US" sz="24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為非</a:t>
            </a:r>
            <a:endParaRPr lang="en-US" altLang="zh-TW" sz="24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707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F4DD876-4520-A756-51D4-2563804A4F6A}"/>
              </a:ext>
            </a:extLst>
          </p:cNvPr>
          <p:cNvSpPr/>
          <p:nvPr/>
        </p:nvSpPr>
        <p:spPr>
          <a:xfrm>
            <a:off x="-1439330" y="180304"/>
            <a:ext cx="117263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如果今天想要列出</a:t>
            </a:r>
            <a:r>
              <a:rPr lang="en-US" altLang="zh-TW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1~5</a:t>
            </a:r>
            <a:r>
              <a:rPr lang="zh-TW" altLang="en-US" dirty="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間的整數？</a:t>
            </a:r>
            <a:endParaRPr lang="zh-TW" altLang="en-US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600" kern="0" dirty="0">
                <a:effectLst/>
                <a:ea typeface="JetBrains Mono" panose="02000009000000000000" pitchFamily="49" charset="0"/>
              </a:rPr>
              <a:t> 1  </a:t>
            </a:r>
            <a:r>
              <a:rPr lang="en-US" altLang="zh-TW" sz="2600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#include &lt;iostream&gt;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2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using namespace 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std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3  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4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main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5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6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for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int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1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&lt;=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5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++){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7         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cout</a:t>
            </a:r>
            <a:r>
              <a:rPr lang="en-US" altLang="zh-TW" sz="2600" b="1" kern="0" dirty="0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kern="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i</a:t>
            </a: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&lt;&lt; </a:t>
            </a:r>
            <a:r>
              <a:rPr lang="en-US" altLang="zh-TW" sz="2600" b="1" kern="0" dirty="0" err="1">
                <a:solidFill>
                  <a:srgbClr val="00A000"/>
                </a:solidFill>
                <a:effectLst/>
                <a:ea typeface="JetBrains Mono" panose="02000009000000000000" pitchFamily="49" charset="0"/>
              </a:rPr>
              <a:t>endl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8    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 9      </a:t>
            </a:r>
            <a:r>
              <a:rPr lang="en-US" altLang="zh-TW" sz="2600" b="1" kern="0" dirty="0">
                <a:solidFill>
                  <a:srgbClr val="0000A0"/>
                </a:solidFill>
                <a:effectLst/>
                <a:ea typeface="JetBrains Mono" panose="02000009000000000000" pitchFamily="49" charset="0"/>
              </a:rPr>
              <a:t>return </a:t>
            </a:r>
            <a:r>
              <a:rPr lang="en-US" altLang="zh-TW" sz="2600" kern="0" dirty="0">
                <a:solidFill>
                  <a:srgbClr val="F000F0"/>
                </a:solidFill>
                <a:effectLst/>
                <a:ea typeface="JetBrains Mono" panose="02000009000000000000" pitchFamily="49" charset="0"/>
              </a:rPr>
              <a:t>0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;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600" kern="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10  </a:t>
            </a:r>
            <a:r>
              <a:rPr lang="en-US" altLang="zh-TW" sz="2600" kern="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}</a:t>
            </a:r>
            <a:endParaRPr lang="zh-TW" altLang="zh-TW" sz="2600" kern="100" dirty="0">
              <a:effectLst/>
              <a:ea typeface="新細明體" panose="02020500000000000000" pitchFamily="18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44A08-636B-5653-2B62-AD11453DBBCD}"/>
              </a:ext>
            </a:extLst>
          </p:cNvPr>
          <p:cNvSpPr/>
          <p:nvPr/>
        </p:nvSpPr>
        <p:spPr>
          <a:xfrm>
            <a:off x="7763304" y="4799265"/>
            <a:ext cx="1130540" cy="1951278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5</a:t>
            </a:r>
          </a:p>
          <a:p>
            <a:endParaRPr lang="en-US" altLang="zh-TW" sz="2000" dirty="0">
              <a:solidFill>
                <a:schemeClr val="bg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3EC8AFE1-C319-B301-3711-DBF056C8E0E8}"/>
              </a:ext>
            </a:extLst>
          </p:cNvPr>
          <p:cNvSpPr/>
          <p:nvPr/>
        </p:nvSpPr>
        <p:spPr>
          <a:xfrm>
            <a:off x="9382125" y="2418091"/>
            <a:ext cx="2370221" cy="1130968"/>
          </a:xfrm>
          <a:prstGeom prst="flowChartDecision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7234FAB-6854-A528-7345-E63620371C2F}"/>
              </a:ext>
            </a:extLst>
          </p:cNvPr>
          <p:cNvSpPr/>
          <p:nvPr/>
        </p:nvSpPr>
        <p:spPr>
          <a:xfrm>
            <a:off x="9680408" y="5504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開始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609AE1DD-4D4A-D307-42D8-0D1013CA723C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10567235" y="6350503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85CA6B98-4760-C26E-7319-152B3B79C84B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10567235" y="217058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E3F1ACEE-2A97-2D5E-98EB-7C0289851BEE}"/>
              </a:ext>
            </a:extLst>
          </p:cNvPr>
          <p:cNvCxnSpPr>
            <a:cxnSpLocks/>
            <a:stCxn id="7" idx="3"/>
            <a:endCxn id="19" idx="3"/>
          </p:cNvCxnSpPr>
          <p:nvPr/>
        </p:nvCxnSpPr>
        <p:spPr>
          <a:xfrm flipH="1">
            <a:off x="11454062" y="2983575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17CE4289-9E87-E716-FCC7-823468BCC828}"/>
              </a:ext>
            </a:extLst>
          </p:cNvPr>
          <p:cNvCxnSpPr>
            <a:cxnSpLocks/>
            <a:stCxn id="18" idx="1"/>
            <a:endCxn id="7" idx="1"/>
          </p:cNvCxnSpPr>
          <p:nvPr/>
        </p:nvCxnSpPr>
        <p:spPr>
          <a:xfrm rot="10800000">
            <a:off x="9382126" y="2983576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CCDCEBC8-6EE7-CCDA-07FF-BB8CFC5F9406}"/>
              </a:ext>
            </a:extLst>
          </p:cNvPr>
          <p:cNvSpPr txBox="1"/>
          <p:nvPr/>
        </p:nvSpPr>
        <p:spPr>
          <a:xfrm>
            <a:off x="9732796" y="3448181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AC1E3B8-85CC-192E-DA5A-B60E88B1C41D}"/>
              </a:ext>
            </a:extLst>
          </p:cNvPr>
          <p:cNvSpPr txBox="1"/>
          <p:nvPr/>
        </p:nvSpPr>
        <p:spPr>
          <a:xfrm>
            <a:off x="11105899" y="2374009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不成立</a:t>
            </a:r>
            <a:endParaRPr lang="zh-TW" altLang="en-US" sz="2000" dirty="0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FF1FDDD-42DD-BDD7-D982-80A0DAB1292B}"/>
              </a:ext>
            </a:extLst>
          </p:cNvPr>
          <p:cNvSpPr/>
          <p:nvPr/>
        </p:nvSpPr>
        <p:spPr>
          <a:xfrm>
            <a:off x="9680408" y="1484277"/>
            <a:ext cx="1773654" cy="63458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初始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0BE92B6-8396-1B7C-653D-A371DDB6E24D}"/>
              </a:ext>
            </a:extLst>
          </p:cNvPr>
          <p:cNvSpPr/>
          <p:nvPr/>
        </p:nvSpPr>
        <p:spPr>
          <a:xfrm>
            <a:off x="9680408" y="4782105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更新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86E79BD-3B03-293B-47C2-5E8D1BBCF41F}"/>
              </a:ext>
            </a:extLst>
          </p:cNvPr>
          <p:cNvSpPr/>
          <p:nvPr/>
        </p:nvSpPr>
        <p:spPr>
          <a:xfrm>
            <a:off x="9680408" y="5715921"/>
            <a:ext cx="1773654" cy="634582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結束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ADADA14-03D5-9E11-43F7-8DFC54ECDAA8}"/>
              </a:ext>
            </a:extLst>
          </p:cNvPr>
          <p:cNvSpPr/>
          <p:nvPr/>
        </p:nvSpPr>
        <p:spPr>
          <a:xfrm>
            <a:off x="9680408" y="38482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程式區塊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D182FC44-2670-B648-A0E5-777A3217B7FF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10567235" y="11850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>
            <a:extLst>
              <a:ext uri="{FF2B5EF4-FFF2-40B4-BE49-F238E27FC236}">
                <a16:creationId xmlns:a16="http://schemas.microsoft.com/office/drawing/2014/main" id="{821413DC-A0FF-F1DD-D0EA-440DC5214929}"/>
              </a:ext>
            </a:extLst>
          </p:cNvPr>
          <p:cNvCxnSpPr>
            <a:cxnSpLocks/>
          </p:cNvCxnSpPr>
          <p:nvPr/>
        </p:nvCxnSpPr>
        <p:spPr>
          <a:xfrm>
            <a:off x="10567235" y="21188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B2954E0-7940-CF02-3A39-C17ACB4F853E}"/>
              </a:ext>
            </a:extLst>
          </p:cNvPr>
          <p:cNvCxnSpPr>
            <a:cxnSpLocks/>
          </p:cNvCxnSpPr>
          <p:nvPr/>
        </p:nvCxnSpPr>
        <p:spPr>
          <a:xfrm>
            <a:off x="10567235" y="354905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51DE7BFA-95B5-FB43-99BE-96A147EF91D0}"/>
              </a:ext>
            </a:extLst>
          </p:cNvPr>
          <p:cNvCxnSpPr>
            <a:cxnSpLocks/>
          </p:cNvCxnSpPr>
          <p:nvPr/>
        </p:nvCxnSpPr>
        <p:spPr>
          <a:xfrm>
            <a:off x="10567235" y="4500033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DD629DA-6D61-F3C0-8C76-BCE0135FE69C}"/>
              </a:ext>
            </a:extLst>
          </p:cNvPr>
          <p:cNvSpPr/>
          <p:nvPr/>
        </p:nvSpPr>
        <p:spPr>
          <a:xfrm>
            <a:off x="6469955" y="2151640"/>
            <a:ext cx="1615711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= 6</a:t>
            </a:r>
            <a:endParaRPr lang="zh-TW" altLang="en-US" sz="3200" dirty="0">
              <a:solidFill>
                <a:schemeClr val="bg1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636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8AF9E84D-6237-3AD6-E700-E0BF942E65D2}"/>
              </a:ext>
            </a:extLst>
          </p:cNvPr>
          <p:cNvSpPr/>
          <p:nvPr/>
        </p:nvSpPr>
        <p:spPr>
          <a:xfrm>
            <a:off x="-1439333" y="489744"/>
            <a:ext cx="647700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ACB485D-0B10-AA4B-BC5E-7E03128C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輾轉相除法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28AE82-125A-9205-639F-7F507CE6F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gcd</a:t>
            </a:r>
            <a:r>
              <a:rPr lang="en-US" altLang="zh-TW" dirty="0"/>
              <a:t>(12, 30) = ?</a:t>
            </a:r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0CC26D63-4D91-40B6-CD3E-42A6B3F34FE0}"/>
              </a:ext>
            </a:extLst>
          </p:cNvPr>
          <p:cNvCxnSpPr>
            <a:cxnSpLocks/>
          </p:cNvCxnSpPr>
          <p:nvPr/>
        </p:nvCxnSpPr>
        <p:spPr>
          <a:xfrm>
            <a:off x="1800225" y="275272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94650043-7506-CE08-125A-D56D76AA4627}"/>
              </a:ext>
            </a:extLst>
          </p:cNvPr>
          <p:cNvCxnSpPr>
            <a:cxnSpLocks/>
          </p:cNvCxnSpPr>
          <p:nvPr/>
        </p:nvCxnSpPr>
        <p:spPr>
          <a:xfrm>
            <a:off x="2557463" y="275272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8F5BDA51-C684-24DB-1C3D-D7445282C1D6}"/>
              </a:ext>
            </a:extLst>
          </p:cNvPr>
          <p:cNvCxnSpPr>
            <a:cxnSpLocks/>
          </p:cNvCxnSpPr>
          <p:nvPr/>
        </p:nvCxnSpPr>
        <p:spPr>
          <a:xfrm>
            <a:off x="3314700" y="2752725"/>
            <a:ext cx="0" cy="302895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EFE8646B-585F-66D6-8850-1F08FA387B22}"/>
              </a:ext>
            </a:extLst>
          </p:cNvPr>
          <p:cNvSpPr txBox="1"/>
          <p:nvPr/>
        </p:nvSpPr>
        <p:spPr>
          <a:xfrm>
            <a:off x="1903811" y="268158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9DE7882-2548-5B67-A693-753B656E0029}"/>
              </a:ext>
            </a:extLst>
          </p:cNvPr>
          <p:cNvSpPr txBox="1"/>
          <p:nvPr/>
        </p:nvSpPr>
        <p:spPr>
          <a:xfrm>
            <a:off x="2661049" y="2681585"/>
            <a:ext cx="55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FB59E98-13A1-76E5-A8F8-CF90F8CE205B}"/>
              </a:ext>
            </a:extLst>
          </p:cNvPr>
          <p:cNvSpPr txBox="1"/>
          <p:nvPr/>
        </p:nvSpPr>
        <p:spPr>
          <a:xfrm>
            <a:off x="4900762" y="2658068"/>
            <a:ext cx="3066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 = 30 * 0 + 12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DAFB985-1455-C881-56E6-21D18C03FE62}"/>
              </a:ext>
            </a:extLst>
          </p:cNvPr>
          <p:cNvSpPr txBox="1"/>
          <p:nvPr/>
        </p:nvSpPr>
        <p:spPr>
          <a:xfrm>
            <a:off x="1243318" y="2681584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5692D4F-AB9F-E684-9CFC-F16F3428E02B}"/>
              </a:ext>
            </a:extLst>
          </p:cNvPr>
          <p:cNvSpPr txBox="1"/>
          <p:nvPr/>
        </p:nvSpPr>
        <p:spPr>
          <a:xfrm>
            <a:off x="1949506" y="3143249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14" name="直線接點 13">
            <a:extLst>
              <a:ext uri="{FF2B5EF4-FFF2-40B4-BE49-F238E27FC236}">
                <a16:creationId xmlns:a16="http://schemas.microsoft.com/office/drawing/2014/main" id="{ACB6343C-B82C-47CB-2B48-59AC3B360E04}"/>
              </a:ext>
            </a:extLst>
          </p:cNvPr>
          <p:cNvCxnSpPr>
            <a:cxnSpLocks/>
          </p:cNvCxnSpPr>
          <p:nvPr/>
        </p:nvCxnSpPr>
        <p:spPr>
          <a:xfrm flipH="1">
            <a:off x="1800225" y="36144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C73B647A-7E99-2627-C5E4-808934C8BC42}"/>
              </a:ext>
            </a:extLst>
          </p:cNvPr>
          <p:cNvSpPr txBox="1"/>
          <p:nvPr/>
        </p:nvSpPr>
        <p:spPr>
          <a:xfrm>
            <a:off x="1910068" y="3697040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94FD2A9-C432-7D97-8662-A2CFA93A144A}"/>
              </a:ext>
            </a:extLst>
          </p:cNvPr>
          <p:cNvSpPr txBox="1"/>
          <p:nvPr/>
        </p:nvSpPr>
        <p:spPr>
          <a:xfrm>
            <a:off x="4900762" y="3201685"/>
            <a:ext cx="3066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30 = 12 * 2 + 6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16C0EE80-70B1-354D-4DBF-2F4E1795C818}"/>
              </a:ext>
            </a:extLst>
          </p:cNvPr>
          <p:cNvSpPr txBox="1"/>
          <p:nvPr/>
        </p:nvSpPr>
        <p:spPr>
          <a:xfrm>
            <a:off x="3418286" y="2681584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9DE2798F-BB53-4A63-BA56-F585C8BD42F9}"/>
              </a:ext>
            </a:extLst>
          </p:cNvPr>
          <p:cNvSpPr txBox="1"/>
          <p:nvPr/>
        </p:nvSpPr>
        <p:spPr>
          <a:xfrm>
            <a:off x="2667305" y="3143248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24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79AEF3E8-EA55-5BF7-301E-4147FC759464}"/>
              </a:ext>
            </a:extLst>
          </p:cNvPr>
          <p:cNvSpPr txBox="1"/>
          <p:nvPr/>
        </p:nvSpPr>
        <p:spPr>
          <a:xfrm>
            <a:off x="2667305" y="3687515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6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BC9DD337-2C34-A0FA-24CD-6F5C802B783E}"/>
              </a:ext>
            </a:extLst>
          </p:cNvPr>
          <p:cNvSpPr txBox="1"/>
          <p:nvPr/>
        </p:nvSpPr>
        <p:spPr>
          <a:xfrm>
            <a:off x="4900762" y="3732013"/>
            <a:ext cx="30664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r>
              <a:rPr lang="zh-TW" altLang="en-US" sz="2400" dirty="0">
                <a:latin typeface="Consolas" panose="020B0609020204030204" pitchFamily="49" charset="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</a:rPr>
              <a:t>=</a:t>
            </a:r>
            <a:r>
              <a:rPr lang="zh-TW" altLang="en-US" sz="2400" dirty="0">
                <a:latin typeface="Consolas" panose="020B0609020204030204" pitchFamily="49" charset="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</a:rPr>
              <a:t>6</a:t>
            </a:r>
            <a:r>
              <a:rPr lang="zh-TW" altLang="en-US" sz="2400" dirty="0">
                <a:latin typeface="Consolas" panose="020B0609020204030204" pitchFamily="49" charset="0"/>
              </a:rPr>
              <a:t> * </a:t>
            </a:r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r>
              <a:rPr lang="zh-TW" altLang="en-US" sz="2400" dirty="0">
                <a:latin typeface="Consolas" panose="020B0609020204030204" pitchFamily="49" charset="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</a:rPr>
              <a:t>+</a:t>
            </a:r>
            <a:r>
              <a:rPr lang="zh-TW" altLang="en-US" sz="2400" dirty="0">
                <a:latin typeface="Consolas" panose="020B0609020204030204" pitchFamily="49" charset="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790E9100-4DB5-A726-A56C-6A6BFAEC85AD}"/>
              </a:ext>
            </a:extLst>
          </p:cNvPr>
          <p:cNvSpPr txBox="1"/>
          <p:nvPr/>
        </p:nvSpPr>
        <p:spPr>
          <a:xfrm>
            <a:off x="1164442" y="3701651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19E354B-58C6-20CB-80E8-0616C27DE58A}"/>
              </a:ext>
            </a:extLst>
          </p:cNvPr>
          <p:cNvSpPr txBox="1"/>
          <p:nvPr/>
        </p:nvSpPr>
        <p:spPr>
          <a:xfrm>
            <a:off x="1910068" y="4149178"/>
            <a:ext cx="543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12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27" name="直線接點 26">
            <a:extLst>
              <a:ext uri="{FF2B5EF4-FFF2-40B4-BE49-F238E27FC236}">
                <a16:creationId xmlns:a16="http://schemas.microsoft.com/office/drawing/2014/main" id="{7F4693B3-5D98-4ADA-1FC4-8A92620D16DF}"/>
              </a:ext>
            </a:extLst>
          </p:cNvPr>
          <p:cNvCxnSpPr>
            <a:cxnSpLocks/>
          </p:cNvCxnSpPr>
          <p:nvPr/>
        </p:nvCxnSpPr>
        <p:spPr>
          <a:xfrm flipH="1">
            <a:off x="1800225" y="4645817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49B66ADC-5857-2900-B7BA-3C0DBBFF00FB}"/>
              </a:ext>
            </a:extLst>
          </p:cNvPr>
          <p:cNvSpPr txBox="1"/>
          <p:nvPr/>
        </p:nvSpPr>
        <p:spPr>
          <a:xfrm>
            <a:off x="1949506" y="4743845"/>
            <a:ext cx="464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onsolas" panose="020B0609020204030204" pitchFamily="49" charset="0"/>
              </a:rPr>
              <a:t>0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31" name="直線接點 30">
            <a:extLst>
              <a:ext uri="{FF2B5EF4-FFF2-40B4-BE49-F238E27FC236}">
                <a16:creationId xmlns:a16="http://schemas.microsoft.com/office/drawing/2014/main" id="{0293CFCB-1BFB-AA2C-9507-6397A716E096}"/>
              </a:ext>
            </a:extLst>
          </p:cNvPr>
          <p:cNvCxnSpPr>
            <a:cxnSpLocks/>
          </p:cNvCxnSpPr>
          <p:nvPr/>
        </p:nvCxnSpPr>
        <p:spPr>
          <a:xfrm flipH="1">
            <a:off x="2557463" y="3614439"/>
            <a:ext cx="757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接點: 肘形 32">
            <a:extLst>
              <a:ext uri="{FF2B5EF4-FFF2-40B4-BE49-F238E27FC236}">
                <a16:creationId xmlns:a16="http://schemas.microsoft.com/office/drawing/2014/main" id="{8B384D40-302A-7BEB-A733-EE3404AE30B4}"/>
              </a:ext>
            </a:extLst>
          </p:cNvPr>
          <p:cNvCxnSpPr>
            <a:cxnSpLocks/>
            <a:endCxn id="12" idx="0"/>
          </p:cNvCxnSpPr>
          <p:nvPr/>
        </p:nvCxnSpPr>
        <p:spPr>
          <a:xfrm rot="10800000">
            <a:off x="1475784" y="2681585"/>
            <a:ext cx="5382218" cy="30809"/>
          </a:xfrm>
          <a:prstGeom prst="bentConnector4">
            <a:avLst>
              <a:gd name="adj1" fmla="val 58"/>
              <a:gd name="adj2" fmla="val 841991"/>
            </a:avLst>
          </a:prstGeom>
          <a:ln w="2857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字方塊 52">
            <a:extLst>
              <a:ext uri="{FF2B5EF4-FFF2-40B4-BE49-F238E27FC236}">
                <a16:creationId xmlns:a16="http://schemas.microsoft.com/office/drawing/2014/main" id="{96EF8C69-E285-52EC-DA4A-DEEC9E9873C9}"/>
              </a:ext>
            </a:extLst>
          </p:cNvPr>
          <p:cNvSpPr txBox="1"/>
          <p:nvPr/>
        </p:nvSpPr>
        <p:spPr>
          <a:xfrm>
            <a:off x="214164" y="3143248"/>
            <a:ext cx="1047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30 * 0 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55" name="接點: 肘形 54">
            <a:extLst>
              <a:ext uri="{FF2B5EF4-FFF2-40B4-BE49-F238E27FC236}">
                <a16:creationId xmlns:a16="http://schemas.microsoft.com/office/drawing/2014/main" id="{1A9B27A8-59E5-DA52-A71A-E9288C61EE16}"/>
              </a:ext>
            </a:extLst>
          </p:cNvPr>
          <p:cNvCxnSpPr>
            <a:stCxn id="53" idx="3"/>
            <a:endCxn id="13" idx="1"/>
          </p:cNvCxnSpPr>
          <p:nvPr/>
        </p:nvCxnSpPr>
        <p:spPr>
          <a:xfrm>
            <a:off x="1261913" y="3327914"/>
            <a:ext cx="687593" cy="46168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AEF8E9A0-F726-9C1C-6367-BD3D9F90024E}"/>
              </a:ext>
            </a:extLst>
          </p:cNvPr>
          <p:cNvSpPr txBox="1"/>
          <p:nvPr/>
        </p:nvSpPr>
        <p:spPr>
          <a:xfrm>
            <a:off x="214164" y="3523775"/>
            <a:ext cx="1047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12 - 0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57" name="接點: 肘形 56">
            <a:extLst>
              <a:ext uri="{FF2B5EF4-FFF2-40B4-BE49-F238E27FC236}">
                <a16:creationId xmlns:a16="http://schemas.microsoft.com/office/drawing/2014/main" id="{9EA11136-DE98-9151-B3AF-610817F4E773}"/>
              </a:ext>
            </a:extLst>
          </p:cNvPr>
          <p:cNvCxnSpPr>
            <a:stCxn id="56" idx="3"/>
          </p:cNvCxnSpPr>
          <p:nvPr/>
        </p:nvCxnSpPr>
        <p:spPr>
          <a:xfrm>
            <a:off x="1261913" y="3708441"/>
            <a:ext cx="687593" cy="46168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接點: 肘形 57">
            <a:extLst>
              <a:ext uri="{FF2B5EF4-FFF2-40B4-BE49-F238E27FC236}">
                <a16:creationId xmlns:a16="http://schemas.microsoft.com/office/drawing/2014/main" id="{B7C10A98-6ADF-FAAE-2C5F-309088298B39}"/>
              </a:ext>
            </a:extLst>
          </p:cNvPr>
          <p:cNvCxnSpPr>
            <a:cxnSpLocks/>
          </p:cNvCxnSpPr>
          <p:nvPr/>
        </p:nvCxnSpPr>
        <p:spPr>
          <a:xfrm rot="10800000">
            <a:off x="3708799" y="3057033"/>
            <a:ext cx="3273027" cy="214629"/>
          </a:xfrm>
          <a:prstGeom prst="bentConnector3">
            <a:avLst>
              <a:gd name="adj1" fmla="val 237"/>
            </a:avLst>
          </a:prstGeom>
          <a:ln w="2857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EBC35156-5D81-AFAC-1795-16BE53461866}"/>
              </a:ext>
            </a:extLst>
          </p:cNvPr>
          <p:cNvSpPr txBox="1"/>
          <p:nvPr/>
        </p:nvSpPr>
        <p:spPr>
          <a:xfrm>
            <a:off x="3501626" y="3199023"/>
            <a:ext cx="1047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12</a:t>
            </a:r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* </a:t>
            </a:r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2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67" name="接點: 肘形 66">
            <a:extLst>
              <a:ext uri="{FF2B5EF4-FFF2-40B4-BE49-F238E27FC236}">
                <a16:creationId xmlns:a16="http://schemas.microsoft.com/office/drawing/2014/main" id="{CC72FD8E-BF1E-9BFE-25B1-EC424B60C004}"/>
              </a:ext>
            </a:extLst>
          </p:cNvPr>
          <p:cNvCxnSpPr>
            <a:cxnSpLocks/>
            <a:stCxn id="66" idx="1"/>
            <a:endCxn id="21" idx="3"/>
          </p:cNvCxnSpPr>
          <p:nvPr/>
        </p:nvCxnSpPr>
        <p:spPr>
          <a:xfrm rot="10800000">
            <a:off x="3211114" y="3374081"/>
            <a:ext cx="290513" cy="9608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20C4FA96-D6DD-C6A1-7BFF-64B79554BF08}"/>
              </a:ext>
            </a:extLst>
          </p:cNvPr>
          <p:cNvSpPr txBox="1"/>
          <p:nvPr/>
        </p:nvSpPr>
        <p:spPr>
          <a:xfrm>
            <a:off x="3501626" y="3721832"/>
            <a:ext cx="1222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30 - 24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73" name="接點: 肘形 72">
            <a:extLst>
              <a:ext uri="{FF2B5EF4-FFF2-40B4-BE49-F238E27FC236}">
                <a16:creationId xmlns:a16="http://schemas.microsoft.com/office/drawing/2014/main" id="{AED5BA1D-EF37-D3EB-27AA-155E884971B1}"/>
              </a:ext>
            </a:extLst>
          </p:cNvPr>
          <p:cNvCxnSpPr>
            <a:cxnSpLocks/>
            <a:stCxn id="72" idx="1"/>
          </p:cNvCxnSpPr>
          <p:nvPr/>
        </p:nvCxnSpPr>
        <p:spPr>
          <a:xfrm rot="10800000">
            <a:off x="3211122" y="3896890"/>
            <a:ext cx="290505" cy="9608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接點: 肘形 74">
            <a:extLst>
              <a:ext uri="{FF2B5EF4-FFF2-40B4-BE49-F238E27FC236}">
                <a16:creationId xmlns:a16="http://schemas.microsoft.com/office/drawing/2014/main" id="{FBEAF136-D4B2-E8A4-7215-8FD4096A537D}"/>
              </a:ext>
            </a:extLst>
          </p:cNvPr>
          <p:cNvCxnSpPr>
            <a:cxnSpLocks/>
            <a:endCxn id="25" idx="2"/>
          </p:cNvCxnSpPr>
          <p:nvPr/>
        </p:nvCxnSpPr>
        <p:spPr>
          <a:xfrm rot="10800000" flipV="1">
            <a:off x="1436346" y="4149176"/>
            <a:ext cx="5421656" cy="14140"/>
          </a:xfrm>
          <a:prstGeom prst="bentConnector4">
            <a:avLst>
              <a:gd name="adj1" fmla="val 47492"/>
              <a:gd name="adj2" fmla="val 234724"/>
            </a:avLst>
          </a:prstGeom>
          <a:ln w="2857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CE361CF8-1EFF-6D60-87C2-E629E2D517C9}"/>
              </a:ext>
            </a:extLst>
          </p:cNvPr>
          <p:cNvSpPr txBox="1"/>
          <p:nvPr/>
        </p:nvSpPr>
        <p:spPr>
          <a:xfrm>
            <a:off x="214164" y="4163110"/>
            <a:ext cx="10477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6 * 2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81" name="接點: 肘形 80">
            <a:extLst>
              <a:ext uri="{FF2B5EF4-FFF2-40B4-BE49-F238E27FC236}">
                <a16:creationId xmlns:a16="http://schemas.microsoft.com/office/drawing/2014/main" id="{1A949350-25A5-CA41-8A45-D7331861CAE3}"/>
              </a:ext>
            </a:extLst>
          </p:cNvPr>
          <p:cNvCxnSpPr>
            <a:stCxn id="80" idx="3"/>
          </p:cNvCxnSpPr>
          <p:nvPr/>
        </p:nvCxnSpPr>
        <p:spPr>
          <a:xfrm>
            <a:off x="1261913" y="4347776"/>
            <a:ext cx="687593" cy="46168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2" name="文字方塊 81">
            <a:extLst>
              <a:ext uri="{FF2B5EF4-FFF2-40B4-BE49-F238E27FC236}">
                <a16:creationId xmlns:a16="http://schemas.microsoft.com/office/drawing/2014/main" id="{BF4B9A52-C2DE-8C36-A760-48EE4648257F}"/>
              </a:ext>
            </a:extLst>
          </p:cNvPr>
          <p:cNvSpPr txBox="1"/>
          <p:nvPr/>
        </p:nvSpPr>
        <p:spPr>
          <a:xfrm>
            <a:off x="214164" y="4715264"/>
            <a:ext cx="1191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12</a:t>
            </a:r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</a:rPr>
              <a:t>12</a:t>
            </a:r>
            <a:endParaRPr lang="zh-TW" alt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83" name="接點: 肘形 82">
            <a:extLst>
              <a:ext uri="{FF2B5EF4-FFF2-40B4-BE49-F238E27FC236}">
                <a16:creationId xmlns:a16="http://schemas.microsoft.com/office/drawing/2014/main" id="{1E151E97-D114-5252-9E29-7677ABE65764}"/>
              </a:ext>
            </a:extLst>
          </p:cNvPr>
          <p:cNvCxnSpPr>
            <a:cxnSpLocks/>
            <a:stCxn id="82" idx="3"/>
          </p:cNvCxnSpPr>
          <p:nvPr/>
        </p:nvCxnSpPr>
        <p:spPr>
          <a:xfrm>
            <a:off x="1406127" y="4899930"/>
            <a:ext cx="543379" cy="46168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5" name="文字方塊 84">
            <a:extLst>
              <a:ext uri="{FF2B5EF4-FFF2-40B4-BE49-F238E27FC236}">
                <a16:creationId xmlns:a16="http://schemas.microsoft.com/office/drawing/2014/main" id="{FA919A54-6005-0E83-5DB1-2BF97C439EA3}"/>
              </a:ext>
            </a:extLst>
          </p:cNvPr>
          <p:cNvSpPr txBox="1"/>
          <p:nvPr/>
        </p:nvSpPr>
        <p:spPr>
          <a:xfrm>
            <a:off x="1578549" y="5635530"/>
            <a:ext cx="1191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相減為</a:t>
            </a:r>
            <a:r>
              <a:rPr lang="en-US" altLang="zh-TW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86" name="接點: 肘形 85">
            <a:extLst>
              <a:ext uri="{FF2B5EF4-FFF2-40B4-BE49-F238E27FC236}">
                <a16:creationId xmlns:a16="http://schemas.microsoft.com/office/drawing/2014/main" id="{CA89B0F9-95D0-C7B1-CBE8-13AE5CC368A2}"/>
              </a:ext>
            </a:extLst>
          </p:cNvPr>
          <p:cNvCxnSpPr>
            <a:cxnSpLocks/>
            <a:stCxn id="85" idx="0"/>
            <a:endCxn id="28" idx="2"/>
          </p:cNvCxnSpPr>
          <p:nvPr/>
        </p:nvCxnSpPr>
        <p:spPr>
          <a:xfrm rot="5400000" flipH="1" flipV="1">
            <a:off x="1963241" y="5416800"/>
            <a:ext cx="430020" cy="744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文字方塊 90">
            <a:extLst>
              <a:ext uri="{FF2B5EF4-FFF2-40B4-BE49-F238E27FC236}">
                <a16:creationId xmlns:a16="http://schemas.microsoft.com/office/drawing/2014/main" id="{B40A2567-7E89-17A0-AF1D-A2B137EF9F93}"/>
              </a:ext>
            </a:extLst>
          </p:cNvPr>
          <p:cNvSpPr txBox="1"/>
          <p:nvPr/>
        </p:nvSpPr>
        <p:spPr>
          <a:xfrm>
            <a:off x="3736626" y="5375102"/>
            <a:ext cx="1191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dirty="0">
                <a:solidFill>
                  <a:schemeClr val="bg1">
                    <a:lumMod val="75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答案</a:t>
            </a:r>
            <a:endParaRPr lang="zh-TW" altLang="en-US" dirty="0">
              <a:solidFill>
                <a:schemeClr val="bg1">
                  <a:lumMod val="75000"/>
                </a:schemeClr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92" name="接點: 肘形 91">
            <a:extLst>
              <a:ext uri="{FF2B5EF4-FFF2-40B4-BE49-F238E27FC236}">
                <a16:creationId xmlns:a16="http://schemas.microsoft.com/office/drawing/2014/main" id="{7217B7E7-CB8E-8953-F9D9-6C8C7BACFBCF}"/>
              </a:ext>
            </a:extLst>
          </p:cNvPr>
          <p:cNvCxnSpPr>
            <a:cxnSpLocks/>
            <a:stCxn id="91" idx="0"/>
            <a:endCxn id="22" idx="2"/>
          </p:cNvCxnSpPr>
          <p:nvPr/>
        </p:nvCxnSpPr>
        <p:spPr>
          <a:xfrm rot="16200000" flipV="1">
            <a:off x="3022948" y="4065441"/>
            <a:ext cx="1225922" cy="1393399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7035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8" grpId="0"/>
      <p:bldP spid="19" grpId="0"/>
      <p:bldP spid="20" grpId="0"/>
      <p:bldP spid="21" grpId="0"/>
      <p:bldP spid="22" grpId="0"/>
      <p:bldP spid="24" grpId="0"/>
      <p:bldP spid="25" grpId="0"/>
      <p:bldP spid="26" grpId="0"/>
      <p:bldP spid="28" grpId="0"/>
      <p:bldP spid="53" grpId="0"/>
      <p:bldP spid="56" grpId="0"/>
      <p:bldP spid="66" grpId="0"/>
      <p:bldP spid="72" grpId="0"/>
      <p:bldP spid="80" grpId="0"/>
      <p:bldP spid="82" grpId="0"/>
      <p:bldP spid="85" grpId="0"/>
      <p:bldP spid="91" grpId="0"/>
    </p:bldLst>
  </p:timing>
</p:sld>
</file>

<file path=ppt/theme/theme1.xml><?xml version="1.0" encoding="utf-8"?>
<a:theme xmlns:a="http://schemas.openxmlformats.org/drawingml/2006/main" name="Office 佈景主題">
  <a:themeElements>
    <a:clrScheme name="自訂 10">
      <a:dk1>
        <a:sysClr val="windowText" lastClr="000000"/>
      </a:dk1>
      <a:lt1>
        <a:sysClr val="window" lastClr="FFFFFF"/>
      </a:lt1>
      <a:dk2>
        <a:srgbClr val="F9DEB9"/>
      </a:dk2>
      <a:lt2>
        <a:srgbClr val="FEFBFF"/>
      </a:lt2>
      <a:accent1>
        <a:srgbClr val="F9DEB9"/>
      </a:accent1>
      <a:accent2>
        <a:srgbClr val="A18E73"/>
      </a:accent2>
      <a:accent3>
        <a:srgbClr val="E7F7CC"/>
      </a:accent3>
      <a:accent4>
        <a:srgbClr val="F9DBD7"/>
      </a:accent4>
      <a:accent5>
        <a:srgbClr val="E8E1DA"/>
      </a:accent5>
      <a:accent6>
        <a:srgbClr val="EDE0D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3157</TotalTime>
  <Words>23776</Words>
  <Application>Microsoft Office PowerPoint</Application>
  <PresentationFormat>寬螢幕</PresentationFormat>
  <Paragraphs>4788</Paragraphs>
  <Slides>244</Slides>
  <Notes>59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244</vt:i4>
      </vt:variant>
    </vt:vector>
  </HeadingPairs>
  <TitlesOfParts>
    <vt:vector size="254" baseType="lpstr">
      <vt:lpstr>Arial</vt:lpstr>
      <vt:lpstr>Noto Sans TC Medium</vt:lpstr>
      <vt:lpstr>Calibri Light</vt:lpstr>
      <vt:lpstr>Calibri</vt:lpstr>
      <vt:lpstr>JetBrains Mono Medium</vt:lpstr>
      <vt:lpstr>Noto Sans TC</vt:lpstr>
      <vt:lpstr>JetBrains Mono</vt:lpstr>
      <vt:lpstr>Cambria Math</vt:lpstr>
      <vt:lpstr>Consolas</vt:lpstr>
      <vt:lpstr>Office 佈景主題</vt:lpstr>
      <vt:lpstr>C++複習</vt:lpstr>
      <vt:lpstr>Hello, World!</vt:lpstr>
      <vt:lpstr>Hello, World!</vt:lpstr>
      <vt:lpstr>Hello, World!</vt:lpstr>
      <vt:lpstr>Hello, World!</vt:lpstr>
      <vt:lpstr>Hello, World!</vt:lpstr>
      <vt:lpstr>Hello, World!</vt:lpstr>
      <vt:lpstr>Hello, World!</vt:lpstr>
      <vt:lpstr>Hello, World!</vt:lpstr>
      <vt:lpstr>Hello, World!</vt:lpstr>
      <vt:lpstr>跳脫字元 (Escape Character) 介紹</vt:lpstr>
      <vt:lpstr>Hello, World!</vt:lpstr>
      <vt:lpstr>Hello, World!</vt:lpstr>
      <vt:lpstr>cout 輸出</vt:lpstr>
      <vt:lpstr>cout 輸出</vt:lpstr>
      <vt:lpstr>cout 輸出</vt:lpstr>
      <vt:lpstr>cout 輸出</vt:lpstr>
      <vt:lpstr>cout 輸出</vt:lpstr>
      <vt:lpstr>cout 輸出</vt:lpstr>
      <vt:lpstr>cin 輸入</vt:lpstr>
      <vt:lpstr>cin 輸入</vt:lpstr>
      <vt:lpstr>cin 輸入</vt:lpstr>
      <vt:lpstr>cin 輸入</vt:lpstr>
      <vt:lpstr>cin 輸入</vt:lpstr>
      <vt:lpstr>int 整數</vt:lpstr>
      <vt:lpstr>long 長整數</vt:lpstr>
      <vt:lpstr>long long 長整數</vt:lpstr>
      <vt:lpstr>float 單精度浮點數</vt:lpstr>
      <vt:lpstr>double 倍精度浮點數</vt:lpstr>
      <vt:lpstr>bool 布林</vt:lpstr>
      <vt:lpstr>char 字元</vt:lpstr>
      <vt:lpstr>string 字串</vt:lpstr>
      <vt:lpstr>if 敘述</vt:lpstr>
      <vt:lpstr>if 敘述</vt:lpstr>
      <vt:lpstr>if…else 敘述</vt:lpstr>
      <vt:lpstr>if…else 敘述</vt:lpstr>
      <vt:lpstr>if…else if 敘述</vt:lpstr>
      <vt:lpstr>PowerPoint 簡報</vt:lpstr>
      <vt:lpstr>邏輯運算 – AND「而且」邏輯</vt:lpstr>
      <vt:lpstr>邏輯運算 – OR「或者」邏輯</vt:lpstr>
      <vt:lpstr>邏輯運算 – NOT「反向」邏輯</vt:lpstr>
      <vt:lpstr>while 迴圈</vt:lpstr>
      <vt:lpstr>while 迴圈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do-while 迴圈</vt:lpstr>
      <vt:lpstr>do-while 迴圈</vt:lpstr>
      <vt:lpstr>do-while 迴圈</vt:lpstr>
      <vt:lpstr>for 迴圈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如果今天想要列出1~5間的整數？</vt:lpstr>
      <vt:lpstr>輾轉相除法</vt:lpstr>
      <vt:lpstr>輾轉相除法</vt:lpstr>
      <vt:lpstr>輾轉相除法</vt:lpstr>
      <vt:lpstr>輾轉相除法</vt:lpstr>
      <vt:lpstr>輾轉相除法</vt:lpstr>
      <vt:lpstr>輾轉相除法</vt:lpstr>
      <vt:lpstr>輾轉相除法</vt:lpstr>
      <vt:lpstr>輾轉相除法</vt:lpstr>
      <vt:lpstr>輾轉相除法</vt:lpstr>
      <vt:lpstr>輾轉相除法</vt:lpstr>
      <vt:lpstr>輾轉相除法</vt:lpstr>
      <vt:lpstr>輾轉相除法</vt:lpstr>
      <vt:lpstr>輾轉相除法</vt:lpstr>
      <vt:lpstr>陣列 Array</vt:lpstr>
      <vt:lpstr>陣列 Array</vt:lpstr>
      <vt:lpstr>陣列 Array</vt:lpstr>
      <vt:lpstr>陣列 Array</vt:lpstr>
      <vt:lpstr>陣列 Array</vt:lpstr>
      <vt:lpstr>陣列 Array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選擇排序法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  <vt:lpstr>氣泡排序法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流程控制</dc:title>
  <dc:creator>用 共</dc:creator>
  <cp:lastModifiedBy>用 共</cp:lastModifiedBy>
  <cp:revision>1</cp:revision>
  <dcterms:created xsi:type="dcterms:W3CDTF">2022-10-20T14:14:14Z</dcterms:created>
  <dcterms:modified xsi:type="dcterms:W3CDTF">2022-12-01T19:14:13Z</dcterms:modified>
</cp:coreProperties>
</file>

<file path=docProps/thumbnail.jpeg>
</file>